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55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89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02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15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66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31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40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94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4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83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AB680-5370-4DEB-BC6B-D8615FA8CC2D}" type="datetimeFigureOut">
              <a:rPr kumimoji="1" lang="ja-JP" altLang="en-US" smtClean="0"/>
              <a:t>2023/1/14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B27C7-B784-4CDB-901A-3BDF6A9F07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1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638669" y="528995"/>
            <a:ext cx="823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2800" b="1" u="sng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sz="2800" b="1" u="sng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班長</a:t>
            </a:r>
            <a:r>
              <a:rPr kumimoji="1" lang="en-US" altLang="ja-JP" sz="2800" b="1" u="sng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2800" b="1" u="sng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委員</a:t>
            </a:r>
            <a:r>
              <a:rPr kumimoji="1"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担当実績表</a:t>
            </a:r>
            <a:r>
              <a:rPr kumimoji="1"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(2007-2022</a:t>
            </a:r>
            <a:r>
              <a:rPr kumimoji="1"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kumimoji="1" lang="en-US" altLang="ja-JP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))</a:t>
            </a:r>
            <a:endParaRPr lang="ja-JP" altLang="en-US" sz="2800" u="sng" dirty="0"/>
          </a:p>
        </p:txBody>
      </p:sp>
      <p:sp>
        <p:nvSpPr>
          <p:cNvPr id="75" name="正方形/長方形 74"/>
          <p:cNvSpPr/>
          <p:nvPr/>
        </p:nvSpPr>
        <p:spPr>
          <a:xfrm>
            <a:off x="7152749" y="0"/>
            <a:ext cx="19912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作成者 江端</a:t>
            </a:r>
            <a:endParaRPr lang="ja-JP" altLang="en-US" sz="1050" dirty="0"/>
          </a:p>
        </p:txBody>
      </p:sp>
      <p:sp>
        <p:nvSpPr>
          <p:cNvPr id="36" name="正方形/長方形 35"/>
          <p:cNvSpPr/>
          <p:nvPr/>
        </p:nvSpPr>
        <p:spPr>
          <a:xfrm>
            <a:off x="2547535" y="1746619"/>
            <a:ext cx="5137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お宅にて、各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部づつお取り置き下さい。</a:t>
            </a:r>
            <a:endParaRPr lang="ja-JP" altLang="en-US" sz="2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2510176" y="2731238"/>
            <a:ext cx="44951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記載内容に間違いがありましたら、</a:t>
            </a:r>
            <a:endParaRPr kumimoji="1"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江端にお知らせ下さい</a:t>
            </a:r>
            <a:endParaRPr kumimoji="1"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修正版を作成・配送致します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921026" y="4083046"/>
            <a:ext cx="3844899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電子ファイルはこちら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↓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パスワード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“14-b-ebata”</a:t>
            </a:r>
          </a:p>
        </p:txBody>
      </p:sp>
    </p:spTree>
    <p:extLst>
      <p:ext uri="{BB962C8B-B14F-4D97-AF65-F5344CB8AC3E}">
        <p14:creationId xmlns:p14="http://schemas.microsoft.com/office/powerpoint/2010/main" val="367669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正方形/長方形 99"/>
          <p:cNvSpPr/>
          <p:nvPr/>
        </p:nvSpPr>
        <p:spPr>
          <a:xfrm>
            <a:off x="1279925" y="3630424"/>
            <a:ext cx="6916547" cy="1888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3" name="図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156" y="718310"/>
            <a:ext cx="6919316" cy="344563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286227" y="447868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前山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17994" y="447868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49761" y="447868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小野寺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89841" y="447868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阿波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13294" y="447868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里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45058" y="447868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86227" y="4894316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宮崎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17994" y="4894316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飯田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86227" y="530995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塚田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2012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917994" y="530995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辻井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2010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49761" y="530995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吉川</a:t>
            </a:r>
            <a:endParaRPr kumimoji="1"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2009</a:t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286227" y="634073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江端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917994" y="634073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戸田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49761" y="6340730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荻野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1917994" y="4478680"/>
            <a:ext cx="631767" cy="415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4445058" y="4478680"/>
            <a:ext cx="631767" cy="415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リーフォーム 22"/>
          <p:cNvSpPr/>
          <p:nvPr/>
        </p:nvSpPr>
        <p:spPr>
          <a:xfrm>
            <a:off x="1344013" y="4578860"/>
            <a:ext cx="2804759" cy="1920261"/>
          </a:xfrm>
          <a:custGeom>
            <a:avLst/>
            <a:gdLst>
              <a:gd name="connsiteX0" fmla="*/ 1338752 w 2804759"/>
              <a:gd name="connsiteY0" fmla="*/ 997100 h 1920261"/>
              <a:gd name="connsiteX1" fmla="*/ 864927 w 2804759"/>
              <a:gd name="connsiteY1" fmla="*/ 1005413 h 1920261"/>
              <a:gd name="connsiteX2" fmla="*/ 806738 w 2804759"/>
              <a:gd name="connsiteY2" fmla="*/ 564838 h 1920261"/>
              <a:gd name="connsiteX3" fmla="*/ 316287 w 2804759"/>
              <a:gd name="connsiteY3" fmla="*/ 980475 h 1920261"/>
              <a:gd name="connsiteX4" fmla="*/ 108468 w 2804759"/>
              <a:gd name="connsiteY4" fmla="*/ 573151 h 1920261"/>
              <a:gd name="connsiteX5" fmla="*/ 116781 w 2804759"/>
              <a:gd name="connsiteY5" fmla="*/ 149202 h 1920261"/>
              <a:gd name="connsiteX6" fmla="*/ 1546570 w 2804759"/>
              <a:gd name="connsiteY6" fmla="*/ 7886 h 1920261"/>
              <a:gd name="connsiteX7" fmla="*/ 2203276 w 2804759"/>
              <a:gd name="connsiteY7" fmla="*/ 91013 h 1920261"/>
              <a:gd name="connsiteX8" fmla="*/ 2793479 w 2804759"/>
              <a:gd name="connsiteY8" fmla="*/ 49449 h 1920261"/>
              <a:gd name="connsiteX9" fmla="*/ 1662948 w 2804759"/>
              <a:gd name="connsiteY9" fmla="*/ 897347 h 1920261"/>
              <a:gd name="connsiteX10" fmla="*/ 1596447 w 2804759"/>
              <a:gd name="connsiteY10" fmla="*/ 1853311 h 1920261"/>
              <a:gd name="connsiteX11" fmla="*/ 948054 w 2804759"/>
              <a:gd name="connsiteY11" fmla="*/ 1844998 h 1920261"/>
              <a:gd name="connsiteX12" fmla="*/ 208221 w 2804759"/>
              <a:gd name="connsiteY12" fmla="*/ 1886562 h 1920261"/>
              <a:gd name="connsiteX13" fmla="*/ 208221 w 2804759"/>
              <a:gd name="connsiteY13" fmla="*/ 1886562 h 1920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04759" h="1920261">
                <a:moveTo>
                  <a:pt x="1338752" y="997100"/>
                </a:moveTo>
                <a:cubicBezTo>
                  <a:pt x="1146174" y="1037278"/>
                  <a:pt x="953596" y="1077457"/>
                  <a:pt x="864927" y="1005413"/>
                </a:cubicBezTo>
                <a:cubicBezTo>
                  <a:pt x="776258" y="933369"/>
                  <a:pt x="898178" y="568994"/>
                  <a:pt x="806738" y="564838"/>
                </a:cubicBezTo>
                <a:cubicBezTo>
                  <a:pt x="715298" y="560682"/>
                  <a:pt x="432665" y="979090"/>
                  <a:pt x="316287" y="980475"/>
                </a:cubicBezTo>
                <a:cubicBezTo>
                  <a:pt x="199909" y="981860"/>
                  <a:pt x="141719" y="711696"/>
                  <a:pt x="108468" y="573151"/>
                </a:cubicBezTo>
                <a:cubicBezTo>
                  <a:pt x="75217" y="434606"/>
                  <a:pt x="-122903" y="243413"/>
                  <a:pt x="116781" y="149202"/>
                </a:cubicBezTo>
                <a:cubicBezTo>
                  <a:pt x="356465" y="54991"/>
                  <a:pt x="1198821" y="17584"/>
                  <a:pt x="1546570" y="7886"/>
                </a:cubicBezTo>
                <a:cubicBezTo>
                  <a:pt x="1894319" y="-1812"/>
                  <a:pt x="1995458" y="84086"/>
                  <a:pt x="2203276" y="91013"/>
                </a:cubicBezTo>
                <a:cubicBezTo>
                  <a:pt x="2411094" y="97940"/>
                  <a:pt x="2883534" y="-84940"/>
                  <a:pt x="2793479" y="49449"/>
                </a:cubicBezTo>
                <a:cubicBezTo>
                  <a:pt x="2703424" y="183838"/>
                  <a:pt x="1862453" y="596703"/>
                  <a:pt x="1662948" y="897347"/>
                </a:cubicBezTo>
                <a:cubicBezTo>
                  <a:pt x="1463443" y="1197991"/>
                  <a:pt x="1715596" y="1695369"/>
                  <a:pt x="1596447" y="1853311"/>
                </a:cubicBezTo>
                <a:cubicBezTo>
                  <a:pt x="1477298" y="2011253"/>
                  <a:pt x="1179425" y="1839456"/>
                  <a:pt x="948054" y="1844998"/>
                </a:cubicBezTo>
                <a:cubicBezTo>
                  <a:pt x="716683" y="1850540"/>
                  <a:pt x="208221" y="1886562"/>
                  <a:pt x="208221" y="1886562"/>
                </a:cubicBezTo>
                <a:lnTo>
                  <a:pt x="208221" y="1886562"/>
                </a:lnTo>
              </a:path>
            </a:pathLst>
          </a:custGeom>
          <a:noFill/>
          <a:ln w="63500">
            <a:solidFill>
              <a:schemeClr val="accent1">
                <a:shade val="50000"/>
                <a:alpha val="61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1277156" y="5804387"/>
            <a:ext cx="773842" cy="627784"/>
          </a:xfrm>
          <a:custGeom>
            <a:avLst/>
            <a:gdLst>
              <a:gd name="connsiteX0" fmla="*/ 158700 w 773842"/>
              <a:gd name="connsiteY0" fmla="*/ 798022 h 798022"/>
              <a:gd name="connsiteX1" fmla="*/ 58947 w 773842"/>
              <a:gd name="connsiteY1" fmla="*/ 739833 h 798022"/>
              <a:gd name="connsiteX2" fmla="*/ 34009 w 773842"/>
              <a:gd name="connsiteY2" fmla="*/ 523702 h 798022"/>
              <a:gd name="connsiteX3" fmla="*/ 541085 w 773842"/>
              <a:gd name="connsiteY3" fmla="*/ 390698 h 798022"/>
              <a:gd name="connsiteX4" fmla="*/ 773842 w 773842"/>
              <a:gd name="connsiteY4" fmla="*/ 0 h 798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3842" h="798022">
                <a:moveTo>
                  <a:pt x="158700" y="798022"/>
                </a:moveTo>
                <a:cubicBezTo>
                  <a:pt x="119214" y="791787"/>
                  <a:pt x="79729" y="785553"/>
                  <a:pt x="58947" y="739833"/>
                </a:cubicBezTo>
                <a:cubicBezTo>
                  <a:pt x="38165" y="694113"/>
                  <a:pt x="-46347" y="581891"/>
                  <a:pt x="34009" y="523702"/>
                </a:cubicBezTo>
                <a:cubicBezTo>
                  <a:pt x="114365" y="465513"/>
                  <a:pt x="417780" y="477982"/>
                  <a:pt x="541085" y="390698"/>
                </a:cubicBezTo>
                <a:cubicBezTo>
                  <a:pt x="664390" y="303414"/>
                  <a:pt x="719116" y="151707"/>
                  <a:pt x="773842" y="0"/>
                </a:cubicBezTo>
              </a:path>
            </a:pathLst>
          </a:custGeom>
          <a:noFill/>
          <a:ln w="38100">
            <a:solidFill>
              <a:schemeClr val="accent1"/>
            </a:solidFill>
            <a:prstDash val="sysDash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429267" y="375019"/>
            <a:ext cx="4520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班長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担当実績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(2007-2022(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))</a:t>
            </a:r>
            <a:endParaRPr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7152749" y="0"/>
            <a:ext cx="19912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作成者 江端</a:t>
            </a:r>
            <a:endParaRPr lang="ja-JP" altLang="en-US" sz="1050" dirty="0"/>
          </a:p>
        </p:txBody>
      </p:sp>
      <p:cxnSp>
        <p:nvCxnSpPr>
          <p:cNvPr id="78" name="直線矢印コネクタ 77"/>
          <p:cNvCxnSpPr/>
          <p:nvPr/>
        </p:nvCxnSpPr>
        <p:spPr>
          <a:xfrm>
            <a:off x="2429267" y="1448817"/>
            <a:ext cx="4021775" cy="159583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>
            <a:off x="2572378" y="3044651"/>
            <a:ext cx="3878664" cy="11613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2572378" y="3160783"/>
            <a:ext cx="4137777" cy="17490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6710155" y="3381447"/>
            <a:ext cx="1308430" cy="33770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楕円 93"/>
          <p:cNvSpPr/>
          <p:nvPr/>
        </p:nvSpPr>
        <p:spPr>
          <a:xfrm>
            <a:off x="2630032" y="3800082"/>
            <a:ext cx="709923" cy="208948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5" name="直線矢印コネクタ 94"/>
          <p:cNvCxnSpPr>
            <a:endCxn id="94" idx="6"/>
          </p:cNvCxnSpPr>
          <p:nvPr/>
        </p:nvCxnSpPr>
        <p:spPr>
          <a:xfrm flipH="1">
            <a:off x="3339955" y="3735703"/>
            <a:ext cx="4678630" cy="168853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>
            <a:off x="4886293" y="348672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kumimoji="1" lang="ja-JP" altLang="en-US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flipV="1">
            <a:off x="905701" y="3736956"/>
            <a:ext cx="374978" cy="595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53147" y="3558240"/>
            <a:ext cx="909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今、ココ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294708" y="4384828"/>
            <a:ext cx="3716082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年度の班長は、</a:t>
            </a:r>
            <a:r>
              <a:rPr kumimoji="1" lang="ja-JP" altLang="en-US" sz="12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辻井さん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にお引き受け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頂けることになりました。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■班長の仕事は、メインは回覧板を回すこと、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いくつかのイベントをやって頂くことです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■イベントについても都合が悪ければ、休んでもいいです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クリーンデー以外については、江端は、よく休みました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■この表は、江端家夫婦によって作成しました。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これからの班長さんは、これを作り直して更新し続けて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頂ければ、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ラク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できると思います。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楕円 34"/>
          <p:cNvSpPr/>
          <p:nvPr/>
        </p:nvSpPr>
        <p:spPr>
          <a:xfrm>
            <a:off x="1927065" y="5637347"/>
            <a:ext cx="709923" cy="208948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99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1279925" y="3502963"/>
            <a:ext cx="6706913" cy="1454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" name="直線矢印コネクタ 50"/>
          <p:cNvCxnSpPr/>
          <p:nvPr/>
        </p:nvCxnSpPr>
        <p:spPr>
          <a:xfrm flipV="1">
            <a:off x="905701" y="3566135"/>
            <a:ext cx="374978" cy="595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701621" y="431147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前山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33388" y="431147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65155" y="431147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小野寺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96922" y="431147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阿波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28688" y="431147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里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60452" y="431147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01621" y="4727108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宮崎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33388" y="4727108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飯田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701621" y="5142744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塚田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33388" y="5142744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辻井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965155" y="5142744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吉川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01621" y="617352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江端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2017-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333388" y="617352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戸田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2007-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65155" y="6173522"/>
            <a:ext cx="631767" cy="4156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荻野</a:t>
            </a: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2009-</a:t>
            </a:r>
            <a:endParaRPr kumimoji="1" lang="ja-JP" altLang="en-US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1333388" y="4311472"/>
            <a:ext cx="631767" cy="415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860452" y="4311472"/>
            <a:ext cx="631767" cy="415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252616" y="446788"/>
            <a:ext cx="7083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地区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委員 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担当実績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(2007-2022(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)) (14</a:t>
            </a:r>
            <a:r>
              <a:rPr kumimoji="1" lang="ja-JP" altLang="en-US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班のみ記載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dirty="0"/>
          </a:p>
        </p:txBody>
      </p:sp>
      <p:sp>
        <p:nvSpPr>
          <p:cNvPr id="3" name="フリーフォーム 2"/>
          <p:cNvSpPr/>
          <p:nvPr/>
        </p:nvSpPr>
        <p:spPr>
          <a:xfrm>
            <a:off x="1041226" y="6327952"/>
            <a:ext cx="1480924" cy="427560"/>
          </a:xfrm>
          <a:custGeom>
            <a:avLst/>
            <a:gdLst>
              <a:gd name="connsiteX0" fmla="*/ 744862 w 1062281"/>
              <a:gd name="connsiteY0" fmla="*/ 24938 h 648652"/>
              <a:gd name="connsiteX1" fmla="*/ 1060746 w 1062281"/>
              <a:gd name="connsiteY1" fmla="*/ 290945 h 648652"/>
              <a:gd name="connsiteX2" fmla="*/ 628484 w 1062281"/>
              <a:gd name="connsiteY2" fmla="*/ 648392 h 648652"/>
              <a:gd name="connsiteX3" fmla="*/ 63219 w 1062281"/>
              <a:gd name="connsiteY3" fmla="*/ 232756 h 648652"/>
              <a:gd name="connsiteX4" fmla="*/ 38281 w 1062281"/>
              <a:gd name="connsiteY4" fmla="*/ 0 h 648652"/>
              <a:gd name="connsiteX0" fmla="*/ 818657 w 1136076"/>
              <a:gd name="connsiteY0" fmla="*/ -1 h 623713"/>
              <a:gd name="connsiteX1" fmla="*/ 1134541 w 1136076"/>
              <a:gd name="connsiteY1" fmla="*/ 266006 h 623713"/>
              <a:gd name="connsiteX2" fmla="*/ 702279 w 1136076"/>
              <a:gd name="connsiteY2" fmla="*/ 623453 h 623713"/>
              <a:gd name="connsiteX3" fmla="*/ 137014 w 1136076"/>
              <a:gd name="connsiteY3" fmla="*/ 207817 h 623713"/>
              <a:gd name="connsiteX4" fmla="*/ 12323 w 1136076"/>
              <a:gd name="connsiteY4" fmla="*/ 23446 h 623713"/>
              <a:gd name="connsiteX0" fmla="*/ 1378947 w 1696366"/>
              <a:gd name="connsiteY0" fmla="*/ 7063 h 630777"/>
              <a:gd name="connsiteX1" fmla="*/ 1694831 w 1696366"/>
              <a:gd name="connsiteY1" fmla="*/ 273070 h 630777"/>
              <a:gd name="connsiteX2" fmla="*/ 1262569 w 1696366"/>
              <a:gd name="connsiteY2" fmla="*/ 630517 h 630777"/>
              <a:gd name="connsiteX3" fmla="*/ 697304 w 1696366"/>
              <a:gd name="connsiteY3" fmla="*/ 214881 h 630777"/>
              <a:gd name="connsiteX4" fmla="*/ 1841 w 1696366"/>
              <a:gd name="connsiteY4" fmla="*/ 0 h 630777"/>
              <a:gd name="connsiteX0" fmla="*/ 1377106 w 1694525"/>
              <a:gd name="connsiteY0" fmla="*/ 11799 h 635513"/>
              <a:gd name="connsiteX1" fmla="*/ 1692990 w 1694525"/>
              <a:gd name="connsiteY1" fmla="*/ 277806 h 635513"/>
              <a:gd name="connsiteX2" fmla="*/ 1260728 w 1694525"/>
              <a:gd name="connsiteY2" fmla="*/ 635253 h 635513"/>
              <a:gd name="connsiteX3" fmla="*/ 695463 w 1694525"/>
              <a:gd name="connsiteY3" fmla="*/ 219617 h 635513"/>
              <a:gd name="connsiteX4" fmla="*/ 0 w 1694525"/>
              <a:gd name="connsiteY4" fmla="*/ 4736 h 635513"/>
              <a:gd name="connsiteX0" fmla="*/ 1377106 w 2083705"/>
              <a:gd name="connsiteY0" fmla="*/ 11799 h 635764"/>
              <a:gd name="connsiteX1" fmla="*/ 2083212 w 2083705"/>
              <a:gd name="connsiteY1" fmla="*/ 128647 h 635764"/>
              <a:gd name="connsiteX2" fmla="*/ 1260728 w 2083705"/>
              <a:gd name="connsiteY2" fmla="*/ 635253 h 635764"/>
              <a:gd name="connsiteX3" fmla="*/ 695463 w 2083705"/>
              <a:gd name="connsiteY3" fmla="*/ 219617 h 635764"/>
              <a:gd name="connsiteX4" fmla="*/ 0 w 2083705"/>
              <a:gd name="connsiteY4" fmla="*/ 4736 h 635764"/>
              <a:gd name="connsiteX0" fmla="*/ 1377106 w 2083729"/>
              <a:gd name="connsiteY0" fmla="*/ 11229 h 489713"/>
              <a:gd name="connsiteX1" fmla="*/ 2083212 w 2083729"/>
              <a:gd name="connsiteY1" fmla="*/ 128077 h 489713"/>
              <a:gd name="connsiteX2" fmla="*/ 1257816 w 2083729"/>
              <a:gd name="connsiteY2" fmla="*/ 488914 h 489713"/>
              <a:gd name="connsiteX3" fmla="*/ 695463 w 2083729"/>
              <a:gd name="connsiteY3" fmla="*/ 219047 h 489713"/>
              <a:gd name="connsiteX4" fmla="*/ 0 w 2083729"/>
              <a:gd name="connsiteY4" fmla="*/ 4166 h 489713"/>
              <a:gd name="connsiteX0" fmla="*/ 1377106 w 2083729"/>
              <a:gd name="connsiteY0" fmla="*/ 9088 h 509370"/>
              <a:gd name="connsiteX1" fmla="*/ 2083212 w 2083729"/>
              <a:gd name="connsiteY1" fmla="*/ 125936 h 509370"/>
              <a:gd name="connsiteX2" fmla="*/ 1257816 w 2083729"/>
              <a:gd name="connsiteY2" fmla="*/ 486773 h 509370"/>
              <a:gd name="connsiteX3" fmla="*/ 870189 w 2083729"/>
              <a:gd name="connsiteY3" fmla="*/ 420304 h 509370"/>
              <a:gd name="connsiteX4" fmla="*/ 0 w 2083729"/>
              <a:gd name="connsiteY4" fmla="*/ 2025 h 509370"/>
              <a:gd name="connsiteX0" fmla="*/ 774301 w 1480924"/>
              <a:gd name="connsiteY0" fmla="*/ 0 h 497723"/>
              <a:gd name="connsiteX1" fmla="*/ 1480407 w 1480924"/>
              <a:gd name="connsiteY1" fmla="*/ 116848 h 497723"/>
              <a:gd name="connsiteX2" fmla="*/ 655011 w 1480924"/>
              <a:gd name="connsiteY2" fmla="*/ 477685 h 497723"/>
              <a:gd name="connsiteX3" fmla="*/ 267384 w 1480924"/>
              <a:gd name="connsiteY3" fmla="*/ 411216 h 497723"/>
              <a:gd name="connsiteX4" fmla="*/ 0 w 1480924"/>
              <a:gd name="connsiteY4" fmla="*/ 74297 h 497723"/>
              <a:gd name="connsiteX0" fmla="*/ 774301 w 1480924"/>
              <a:gd name="connsiteY0" fmla="*/ 0 h 497723"/>
              <a:gd name="connsiteX1" fmla="*/ 1480407 w 1480924"/>
              <a:gd name="connsiteY1" fmla="*/ 116848 h 497723"/>
              <a:gd name="connsiteX2" fmla="*/ 655011 w 1480924"/>
              <a:gd name="connsiteY2" fmla="*/ 477685 h 497723"/>
              <a:gd name="connsiteX3" fmla="*/ 267384 w 1480924"/>
              <a:gd name="connsiteY3" fmla="*/ 411216 h 497723"/>
              <a:gd name="connsiteX4" fmla="*/ 0 w 1480924"/>
              <a:gd name="connsiteY4" fmla="*/ 74297 h 497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0924" h="497723">
                <a:moveTo>
                  <a:pt x="774301" y="0"/>
                </a:moveTo>
                <a:cubicBezTo>
                  <a:pt x="941941" y="81049"/>
                  <a:pt x="1500289" y="37234"/>
                  <a:pt x="1480407" y="116848"/>
                </a:cubicBezTo>
                <a:cubicBezTo>
                  <a:pt x="1460525" y="196462"/>
                  <a:pt x="857181" y="428624"/>
                  <a:pt x="655011" y="477685"/>
                </a:cubicBezTo>
                <a:cubicBezTo>
                  <a:pt x="452841" y="526746"/>
                  <a:pt x="376552" y="478447"/>
                  <a:pt x="267384" y="411216"/>
                </a:cubicBezTo>
                <a:cubicBezTo>
                  <a:pt x="158216" y="343985"/>
                  <a:pt x="79769" y="180712"/>
                  <a:pt x="0" y="74297"/>
                </a:cubicBezTo>
              </a:path>
            </a:pathLst>
          </a:custGeom>
          <a:noFill/>
          <a:ln w="38100">
            <a:solidFill>
              <a:schemeClr val="accent6">
                <a:alpha val="61000"/>
              </a:schemeClr>
            </a:solidFill>
            <a:headEnd type="oval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152749" y="31257"/>
            <a:ext cx="19912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作成者 江端</a:t>
            </a:r>
            <a:endParaRPr lang="ja-JP" altLang="en-US" sz="1050" dirty="0"/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973" y="841473"/>
            <a:ext cx="6696865" cy="3168778"/>
          </a:xfrm>
          <a:prstGeom prst="rect">
            <a:avLst/>
          </a:prstGeom>
        </p:spPr>
      </p:pic>
      <p:cxnSp>
        <p:nvCxnSpPr>
          <p:cNvPr id="34" name="直線矢印コネクタ 33"/>
          <p:cNvCxnSpPr/>
          <p:nvPr/>
        </p:nvCxnSpPr>
        <p:spPr>
          <a:xfrm flipH="1">
            <a:off x="6756969" y="1035781"/>
            <a:ext cx="477312" cy="42642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6756969" y="1503770"/>
            <a:ext cx="971349" cy="126370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2801388" y="3673784"/>
            <a:ext cx="3747123" cy="336467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53147" y="3377373"/>
            <a:ext cx="909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今、ココ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559588" y="363716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kumimoji="1" lang="ja-JP" altLang="en-US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楕円 34"/>
          <p:cNvSpPr/>
          <p:nvPr/>
        </p:nvSpPr>
        <p:spPr>
          <a:xfrm>
            <a:off x="2111668" y="3682097"/>
            <a:ext cx="756222" cy="335246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" name="直線矢印コネクタ 35"/>
          <p:cNvCxnSpPr>
            <a:endCxn id="35" idx="7"/>
          </p:cNvCxnSpPr>
          <p:nvPr/>
        </p:nvCxnSpPr>
        <p:spPr>
          <a:xfrm flipH="1">
            <a:off x="2757144" y="2871110"/>
            <a:ext cx="4866068" cy="86008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endCxn id="14" idx="2"/>
          </p:cNvCxnSpPr>
          <p:nvPr/>
        </p:nvCxnSpPr>
        <p:spPr>
          <a:xfrm flipV="1">
            <a:off x="1092157" y="5558380"/>
            <a:ext cx="1188882" cy="63569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947959" y="4798695"/>
            <a:ext cx="1912493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3855331" y="4232659"/>
            <a:ext cx="5120" cy="55635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66828" y="4232659"/>
            <a:ext cx="3293624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/>
          <p:cNvSpPr/>
          <p:nvPr/>
        </p:nvSpPr>
        <p:spPr>
          <a:xfrm>
            <a:off x="2088060" y="4951716"/>
            <a:ext cx="756222" cy="335246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V="1">
            <a:off x="569388" y="4232660"/>
            <a:ext cx="0" cy="148054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66828" y="5713205"/>
            <a:ext cx="1398327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V="1">
            <a:off x="1953079" y="4794206"/>
            <a:ext cx="0" cy="91860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123561" y="465892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kumimoji="1" lang="ja-JP" altLang="en-US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912687" y="4846300"/>
            <a:ext cx="5169294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2023-24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年度の委員は、</a:t>
            </a:r>
            <a:r>
              <a:rPr kumimoji="1"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吉川</a:t>
            </a:r>
            <a:r>
              <a:rPr kumimoji="1" lang="ja-JP" altLang="en-US" sz="1200" b="1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さん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にお引き受け頂けることになりました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くじ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等などの案もありました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が、ご相談したところ、お引受け頂けることになりました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■委員とは、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人くらいからなる町内会の執行部みたいなものです。主な仕事は、月一の定例出席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+α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くらいです。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■思われているほど、面倒なものではありませんし、裁量で手も抜けます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私は「広報」やっていましたけど、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年間メールのみ、会合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回としました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■なお、一度やってしまえば、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次回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年後です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。気持ちがとてもラクになります。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081980" y="2695563"/>
            <a:ext cx="550334" cy="284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b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8081980" y="2365311"/>
            <a:ext cx="550334" cy="25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8081980" y="2021289"/>
            <a:ext cx="550334" cy="25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 flipH="1">
            <a:off x="7996133" y="1660857"/>
            <a:ext cx="318308" cy="32143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7967755" y="1291749"/>
            <a:ext cx="93166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この辺で</a:t>
            </a:r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ルール改正？</a:t>
            </a:r>
            <a:endParaRPr lang="ja-JP" altLang="en-US" sz="1050" b="1" dirty="0">
              <a:solidFill>
                <a:schemeClr val="accent2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081980" y="3037935"/>
            <a:ext cx="550334" cy="25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81980" y="3688206"/>
            <a:ext cx="550334" cy="284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8081980" y="3357954"/>
            <a:ext cx="550334" cy="25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8081980" y="4030578"/>
            <a:ext cx="550334" cy="25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8081980" y="4681456"/>
            <a:ext cx="550334" cy="284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b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8081980" y="4351204"/>
            <a:ext cx="550334" cy="25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9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endParaRPr kumimoji="1"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 flipV="1">
            <a:off x="8740821" y="4643659"/>
            <a:ext cx="1" cy="32255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8357147" y="4964812"/>
            <a:ext cx="732893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年後</a:t>
            </a:r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(2029)</a:t>
            </a:r>
            <a:b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-B</a:t>
            </a:r>
          </a:p>
          <a:p>
            <a:pPr algn="ctr"/>
            <a:r>
              <a:rPr kumimoji="1" lang="ja-JP" altLang="en-US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に回ってき</a:t>
            </a:r>
            <a: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5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ます</a:t>
            </a:r>
            <a:endParaRPr lang="ja-JP" altLang="en-US" sz="1050" b="1" dirty="0">
              <a:solidFill>
                <a:schemeClr val="accent2"/>
              </a:solidFill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>
            <a:off x="7967755" y="2001236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7967755" y="2341228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7967755" y="2670579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7967755" y="2999943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7967755" y="3333890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7967755" y="3673784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7967755" y="4006495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7967755" y="4323128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7967755" y="4643970"/>
            <a:ext cx="83230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58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305</Words>
  <Application>Microsoft Office PowerPoint</Application>
  <PresentationFormat>画面に合わせる (4:3)</PresentationFormat>
  <Paragraphs>81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日立製作所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江端智一 / EBATA，TOMOICHI</dc:creator>
  <cp:lastModifiedBy>江端智一 / EBATA，TOMOICHI</cp:lastModifiedBy>
  <cp:revision>26</cp:revision>
  <cp:lastPrinted>2023-01-13T13:38:00Z</cp:lastPrinted>
  <dcterms:created xsi:type="dcterms:W3CDTF">2023-01-13T11:51:02Z</dcterms:created>
  <dcterms:modified xsi:type="dcterms:W3CDTF">2023-01-14T04:24:39Z</dcterms:modified>
</cp:coreProperties>
</file>