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>
        <p:scale>
          <a:sx n="210" d="100"/>
          <a:sy n="210" d="100"/>
        </p:scale>
        <p:origin x="-28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959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234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16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21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477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25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95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99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18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746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ACF8-1C10-44A2-BAA3-13757229825B}" type="datetimeFigureOut">
              <a:rPr kumimoji="1" lang="ja-JP" altLang="en-US" smtClean="0"/>
              <a:t>2024/1/28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73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5ACF8-1C10-44A2-BAA3-13757229825B}" type="datetimeFigureOut">
              <a:rPr kumimoji="1" lang="ja-JP" altLang="en-US" smtClean="0"/>
              <a:t>2024/1/28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149B7-EE2B-4EF2-9662-7CF92C31E2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929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7428" y="1130587"/>
            <a:ext cx="5257143" cy="4596825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366250" y="6095818"/>
            <a:ext cx="19816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35.359144224028974, 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139.61329037072218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スタート</a:t>
            </a:r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>
            <a:endCxn id="6" idx="0"/>
          </p:cNvCxnSpPr>
          <p:nvPr/>
        </p:nvCxnSpPr>
        <p:spPr>
          <a:xfrm flipH="1">
            <a:off x="3357067" y="5606716"/>
            <a:ext cx="1094622" cy="489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5319186" y="6174432"/>
            <a:ext cx="1927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35.35920308545445,</a:t>
            </a:r>
          </a:p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139.62180698743086</a:t>
            </a:r>
            <a:endParaRPr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" name="直線コネクタ 9"/>
          <p:cNvCxnSpPr>
            <a:endCxn id="9" idx="0"/>
          </p:cNvCxnSpPr>
          <p:nvPr/>
        </p:nvCxnSpPr>
        <p:spPr>
          <a:xfrm>
            <a:off x="6252754" y="5624001"/>
            <a:ext cx="29998" cy="5504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8212811" y="5851266"/>
            <a:ext cx="1885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35.36170465505306, </a:t>
            </a:r>
          </a:p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139.6220415552594</a:t>
            </a:r>
            <a:endParaRPr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4" name="直線コネクタ 13"/>
          <p:cNvCxnSpPr>
            <a:endCxn id="13" idx="1"/>
          </p:cNvCxnSpPr>
          <p:nvPr/>
        </p:nvCxnSpPr>
        <p:spPr>
          <a:xfrm>
            <a:off x="6342294" y="4993759"/>
            <a:ext cx="1870517" cy="1088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8957299" y="5081081"/>
            <a:ext cx="1885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35.36163108058289, </a:t>
            </a:r>
          </a:p>
          <a:p>
            <a:r>
              <a:rPr lang="en-US" altLang="ja-JP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139.62334070015595</a:t>
            </a:r>
            <a:endParaRPr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>
            <a:endCxn id="16" idx="1"/>
          </p:cNvCxnSpPr>
          <p:nvPr/>
        </p:nvCxnSpPr>
        <p:spPr>
          <a:xfrm>
            <a:off x="6564078" y="4993759"/>
            <a:ext cx="2393221" cy="318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>
            <a:endCxn id="26" idx="1"/>
          </p:cNvCxnSpPr>
          <p:nvPr/>
        </p:nvCxnSpPr>
        <p:spPr>
          <a:xfrm>
            <a:off x="6587230" y="4608666"/>
            <a:ext cx="2370069" cy="174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8957299" y="4552672"/>
            <a:ext cx="1981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35.363117271878345, 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139.62314221968566</a:t>
            </a:r>
            <a:endParaRPr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8" name="直線コネクタ 27"/>
          <p:cNvCxnSpPr/>
          <p:nvPr/>
        </p:nvCxnSpPr>
        <p:spPr>
          <a:xfrm flipV="1">
            <a:off x="6834971" y="4137127"/>
            <a:ext cx="2124302" cy="414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8957299" y="3846504"/>
            <a:ext cx="1885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35.36335187635167, 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139.62481739887647</a:t>
            </a:r>
            <a:endParaRPr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9019816" y="3140336"/>
            <a:ext cx="1885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35.36310056060587, 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139.62485183402688</a:t>
            </a:r>
            <a:endParaRPr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2" name="直線コネクタ 31"/>
          <p:cNvCxnSpPr>
            <a:endCxn id="31" idx="1"/>
          </p:cNvCxnSpPr>
          <p:nvPr/>
        </p:nvCxnSpPr>
        <p:spPr>
          <a:xfrm flipV="1">
            <a:off x="6895514" y="3371169"/>
            <a:ext cx="2124302" cy="1267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8957299" y="2415842"/>
            <a:ext cx="18854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35.36376860001917, </a:t>
            </a:r>
            <a:endParaRPr lang="en-US" altLang="ja-JP" sz="12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139.6288186562702</a:t>
            </a:r>
            <a:endParaRPr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5" name="直線コネクタ 34"/>
          <p:cNvCxnSpPr>
            <a:endCxn id="34" idx="1"/>
          </p:cNvCxnSpPr>
          <p:nvPr/>
        </p:nvCxnSpPr>
        <p:spPr>
          <a:xfrm flipV="1">
            <a:off x="7843558" y="2646675"/>
            <a:ext cx="1113741" cy="1813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8957299" y="1619935"/>
            <a:ext cx="1667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</a:rPr>
              <a:t>35.36420166714637, 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</a:rPr>
              <a:t>139.6297897196359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38" name="直線コネクタ 37"/>
          <p:cNvCxnSpPr>
            <a:endCxn id="37" idx="1"/>
          </p:cNvCxnSpPr>
          <p:nvPr/>
        </p:nvCxnSpPr>
        <p:spPr>
          <a:xfrm flipV="1">
            <a:off x="7966618" y="1850768"/>
            <a:ext cx="990681" cy="252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8957299" y="941938"/>
            <a:ext cx="1667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</a:rPr>
              <a:t>35.36754482323006, 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</a:rPr>
              <a:t>139.6296024603071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41" name="直線コネクタ 40"/>
          <p:cNvCxnSpPr>
            <a:endCxn id="40" idx="1"/>
          </p:cNvCxnSpPr>
          <p:nvPr/>
        </p:nvCxnSpPr>
        <p:spPr>
          <a:xfrm flipV="1">
            <a:off x="7931782" y="1172771"/>
            <a:ext cx="1025517" cy="2414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7846676" y="630724"/>
            <a:ext cx="1108649" cy="21050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8950369" y="238737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/>
              <a:t>35.37126945661188, </a:t>
            </a:r>
            <a:endParaRPr lang="en-US" altLang="ja-JP" sz="1200" dirty="0" smtClean="0"/>
          </a:p>
          <a:p>
            <a:r>
              <a:rPr lang="ja-JP" altLang="en-US" sz="1200" dirty="0" smtClean="0"/>
              <a:t>139.62886244945108</a:t>
            </a:r>
            <a:endParaRPr lang="ja-JP" altLang="en-US" sz="1200" dirty="0"/>
          </a:p>
        </p:txBody>
      </p:sp>
      <p:cxnSp>
        <p:nvCxnSpPr>
          <p:cNvPr id="46" name="直線コネクタ 45"/>
          <p:cNvCxnSpPr/>
          <p:nvPr/>
        </p:nvCxnSpPr>
        <p:spPr>
          <a:xfrm flipV="1">
            <a:off x="7633340" y="835142"/>
            <a:ext cx="324325" cy="1447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7055580" y="398178"/>
            <a:ext cx="1752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</a:rPr>
              <a:t>35.372226597206556, 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</a:rPr>
              <a:t>139.62819899144222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51" name="直線コネクタ 50"/>
          <p:cNvCxnSpPr/>
          <p:nvPr/>
        </p:nvCxnSpPr>
        <p:spPr>
          <a:xfrm flipH="1" flipV="1">
            <a:off x="6760335" y="397302"/>
            <a:ext cx="429119" cy="14770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/>
          <p:cNvSpPr/>
          <p:nvPr/>
        </p:nvSpPr>
        <p:spPr>
          <a:xfrm>
            <a:off x="6060990" y="-2667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</a:rPr>
              <a:t>35.37375189636854, 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</a:rPr>
              <a:t>139.62615207124352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269391" y="489775"/>
            <a:ext cx="1667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</a:rPr>
              <a:t>35.37464657021711, 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</a:rPr>
              <a:t>139.623189740366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55" name="直線コネクタ 54"/>
          <p:cNvCxnSpPr/>
          <p:nvPr/>
        </p:nvCxnSpPr>
        <p:spPr>
          <a:xfrm flipH="1" flipV="1">
            <a:off x="6219752" y="921882"/>
            <a:ext cx="531630" cy="837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正方形/長方形 57"/>
          <p:cNvSpPr/>
          <p:nvPr/>
        </p:nvSpPr>
        <p:spPr>
          <a:xfrm>
            <a:off x="2976620" y="43871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</a:rPr>
              <a:t>35.37574882601201, 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</a:rPr>
              <a:t>139.62137656711673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59" name="直線コネクタ 58"/>
          <p:cNvCxnSpPr/>
          <p:nvPr/>
        </p:nvCxnSpPr>
        <p:spPr>
          <a:xfrm flipH="1" flipV="1">
            <a:off x="4628249" y="231159"/>
            <a:ext cx="1544655" cy="11506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/>
          <p:cNvSpPr/>
          <p:nvPr/>
        </p:nvSpPr>
        <p:spPr>
          <a:xfrm>
            <a:off x="3551066" y="683567"/>
            <a:ext cx="1667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</a:rPr>
              <a:t>35.37527643251494, 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</a:rPr>
              <a:t>139.6210117866997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62" name="直線コネクタ 61"/>
          <p:cNvCxnSpPr/>
          <p:nvPr/>
        </p:nvCxnSpPr>
        <p:spPr>
          <a:xfrm flipH="1" flipV="1">
            <a:off x="5078297" y="950702"/>
            <a:ext cx="1048380" cy="530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>
          <a:xfrm>
            <a:off x="4300637" y="1633942"/>
            <a:ext cx="1667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</a:rPr>
              <a:t>35.37306314467156, 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</a:rPr>
              <a:t>139.6217413475337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65" name="直線コネクタ 64"/>
          <p:cNvCxnSpPr/>
          <p:nvPr/>
        </p:nvCxnSpPr>
        <p:spPr>
          <a:xfrm flipH="1" flipV="1">
            <a:off x="5795831" y="1842740"/>
            <a:ext cx="438755" cy="219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正方形/長方形 66"/>
          <p:cNvSpPr/>
          <p:nvPr/>
        </p:nvSpPr>
        <p:spPr>
          <a:xfrm>
            <a:off x="5752706" y="2494312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</a:rPr>
              <a:t>35.37268696718477, 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</a:rPr>
              <a:t>139.62013202216457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68" name="直線コネクタ 67"/>
          <p:cNvCxnSpPr/>
          <p:nvPr/>
        </p:nvCxnSpPr>
        <p:spPr>
          <a:xfrm flipH="1" flipV="1">
            <a:off x="5927562" y="2194879"/>
            <a:ext cx="636516" cy="314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正方形/長方形 69"/>
          <p:cNvSpPr/>
          <p:nvPr/>
        </p:nvSpPr>
        <p:spPr>
          <a:xfrm>
            <a:off x="5651043" y="3097871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</a:rPr>
              <a:t>35.37018828750506, 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</a:rPr>
              <a:t>139.61840497406456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71" name="直線コネクタ 70"/>
          <p:cNvCxnSpPr/>
          <p:nvPr/>
        </p:nvCxnSpPr>
        <p:spPr>
          <a:xfrm flipH="1" flipV="1">
            <a:off x="5574527" y="2798931"/>
            <a:ext cx="221304" cy="329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正方形/長方形 72"/>
          <p:cNvSpPr/>
          <p:nvPr/>
        </p:nvSpPr>
        <p:spPr>
          <a:xfrm>
            <a:off x="3549463" y="2055154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</a:rPr>
              <a:t>35.370782160278, 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</a:rPr>
              <a:t>139.61705458898427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74" name="直線コネクタ 73"/>
          <p:cNvCxnSpPr/>
          <p:nvPr/>
        </p:nvCxnSpPr>
        <p:spPr>
          <a:xfrm flipH="1" flipV="1">
            <a:off x="4985267" y="2366351"/>
            <a:ext cx="286745" cy="3035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正方形/長方形 75"/>
          <p:cNvSpPr/>
          <p:nvPr/>
        </p:nvSpPr>
        <p:spPr>
          <a:xfrm>
            <a:off x="5128639" y="3615200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</a:rPr>
              <a:t>35.36947068533102, 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</a:rPr>
              <a:t>139.61641732865053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77" name="直線コネクタ 76"/>
          <p:cNvCxnSpPr/>
          <p:nvPr/>
        </p:nvCxnSpPr>
        <p:spPr>
          <a:xfrm flipH="1" flipV="1">
            <a:off x="5153396" y="2988566"/>
            <a:ext cx="449091" cy="626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正方形/長方形 78"/>
          <p:cNvSpPr/>
          <p:nvPr/>
        </p:nvSpPr>
        <p:spPr>
          <a:xfrm>
            <a:off x="1804332" y="1992110"/>
            <a:ext cx="1752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</a:rPr>
              <a:t>35.370596575495014, 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</a:rPr>
              <a:t>139.61476348635583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80" name="直線コネクタ 79"/>
          <p:cNvCxnSpPr/>
          <p:nvPr/>
        </p:nvCxnSpPr>
        <p:spPr>
          <a:xfrm flipH="1" flipV="1">
            <a:off x="2850896" y="2204710"/>
            <a:ext cx="1982182" cy="517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1969572" y="2562878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</a:rPr>
              <a:t>35.37078029225879, 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en-US" altLang="ja-JP" sz="1200" dirty="0" smtClean="0">
                <a:solidFill>
                  <a:srgbClr val="FF0000"/>
                </a:solidFill>
              </a:rPr>
              <a:t>139.61403393574466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83" name="直線コネクタ 82"/>
          <p:cNvCxnSpPr/>
          <p:nvPr/>
        </p:nvCxnSpPr>
        <p:spPr>
          <a:xfrm flipH="1">
            <a:off x="3072687" y="2695966"/>
            <a:ext cx="1485560" cy="915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正方形/長方形 85"/>
          <p:cNvSpPr/>
          <p:nvPr/>
        </p:nvSpPr>
        <p:spPr>
          <a:xfrm>
            <a:off x="1690747" y="3188302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FF0000"/>
                </a:solidFill>
              </a:rPr>
              <a:t>35.37029035292772, 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en-US" altLang="ja-JP" sz="1200" dirty="0" smtClean="0">
                <a:solidFill>
                  <a:srgbClr val="FF0000"/>
                </a:solidFill>
              </a:rPr>
              <a:t>139.61295028417166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87" name="直線コネクタ 86"/>
          <p:cNvCxnSpPr/>
          <p:nvPr/>
        </p:nvCxnSpPr>
        <p:spPr>
          <a:xfrm flipH="1">
            <a:off x="3070713" y="2787563"/>
            <a:ext cx="1341984" cy="639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正方形/長方形 89"/>
          <p:cNvSpPr/>
          <p:nvPr/>
        </p:nvSpPr>
        <p:spPr>
          <a:xfrm>
            <a:off x="1644239" y="3730500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</a:rPr>
              <a:t>35.36864433631068, 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</a:rPr>
              <a:t>139.61438212951467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91" name="直線コネクタ 90"/>
          <p:cNvCxnSpPr/>
          <p:nvPr/>
        </p:nvCxnSpPr>
        <p:spPr>
          <a:xfrm flipH="1">
            <a:off x="3209524" y="3218765"/>
            <a:ext cx="1515203" cy="686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1669429" y="4249809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</a:rPr>
              <a:t>35.36653571408147, 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</a:rPr>
              <a:t>139.61453772192408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94" name="直線コネクタ 93"/>
          <p:cNvCxnSpPr/>
          <p:nvPr/>
        </p:nvCxnSpPr>
        <p:spPr>
          <a:xfrm flipH="1">
            <a:off x="3232726" y="3919037"/>
            <a:ext cx="1487291" cy="489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正方形/長方形 95"/>
          <p:cNvSpPr/>
          <p:nvPr/>
        </p:nvSpPr>
        <p:spPr>
          <a:xfrm>
            <a:off x="4580166" y="5033938"/>
            <a:ext cx="1752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</a:rPr>
              <a:t>35.362423578862966, 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</a:rPr>
              <a:t>139.61515999441446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97" name="直線コネクタ 96"/>
          <p:cNvCxnSpPr/>
          <p:nvPr/>
        </p:nvCxnSpPr>
        <p:spPr>
          <a:xfrm>
            <a:off x="4893937" y="4777293"/>
            <a:ext cx="91330" cy="182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正方形/長方形 99"/>
          <p:cNvSpPr/>
          <p:nvPr/>
        </p:nvSpPr>
        <p:spPr>
          <a:xfrm>
            <a:off x="1774103" y="4822955"/>
            <a:ext cx="1669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</a:rPr>
              <a:t>35.36228836275621, 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</a:rPr>
              <a:t>139.61329511908966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en-US" altLang="ja-JP" sz="1200" dirty="0" smtClean="0">
                <a:solidFill>
                  <a:srgbClr val="FF0000"/>
                </a:solidFill>
              </a:rPr>
              <a:t>(</a:t>
            </a:r>
            <a:r>
              <a:rPr lang="ja-JP" altLang="en-US" sz="1200" dirty="0" smtClean="0">
                <a:solidFill>
                  <a:srgbClr val="FF0000"/>
                </a:solidFill>
              </a:rPr>
              <a:t>終端</a:t>
            </a:r>
            <a:r>
              <a:rPr lang="en-US" altLang="ja-JP" sz="1200" dirty="0" smtClean="0">
                <a:solidFill>
                  <a:srgbClr val="FF0000"/>
                </a:solidFill>
              </a:rPr>
              <a:t>)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101" name="直線コネクタ 100"/>
          <p:cNvCxnSpPr>
            <a:endCxn id="100" idx="3"/>
          </p:cNvCxnSpPr>
          <p:nvPr/>
        </p:nvCxnSpPr>
        <p:spPr>
          <a:xfrm flipH="1">
            <a:off x="3443150" y="4814283"/>
            <a:ext cx="1008538" cy="331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正方形/長方形 59"/>
          <p:cNvSpPr/>
          <p:nvPr/>
        </p:nvSpPr>
        <p:spPr>
          <a:xfrm>
            <a:off x="614859" y="43871"/>
            <a:ext cx="19960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 smtClean="0"/>
              <a:t>修正版</a:t>
            </a:r>
            <a:r>
              <a:rPr lang="en-US" altLang="ja-JP" sz="1200" b="1" dirty="0" smtClean="0"/>
              <a:t>(</a:t>
            </a:r>
            <a:r>
              <a:rPr lang="ja-JP" altLang="en-US" sz="1200" b="1" dirty="0" smtClean="0"/>
              <a:t>プログラム採用版</a:t>
            </a:r>
            <a:r>
              <a:rPr lang="en-US" altLang="ja-JP" sz="1200" b="1" dirty="0" smtClean="0"/>
              <a:t>)</a:t>
            </a:r>
            <a:endParaRPr lang="en-US" altLang="ja-JP" sz="1200" b="1" dirty="0"/>
          </a:p>
          <a:p>
            <a:pPr algn="ctr"/>
            <a:r>
              <a:rPr lang="en-US" altLang="ja-JP" sz="1200" b="1" dirty="0" smtClean="0"/>
              <a:t>2023/01/28</a:t>
            </a:r>
          </a:p>
        </p:txBody>
      </p:sp>
    </p:spTree>
    <p:extLst>
      <p:ext uri="{BB962C8B-B14F-4D97-AF65-F5344CB8AC3E}">
        <p14:creationId xmlns:p14="http://schemas.microsoft.com/office/powerpoint/2010/main" val="2323467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97</Words>
  <Application>Microsoft Office PowerPoint</Application>
  <PresentationFormat>ワイド画面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日立製作所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江端智一</dc:creator>
  <cp:lastModifiedBy>江端智一</cp:lastModifiedBy>
  <cp:revision>9</cp:revision>
  <dcterms:created xsi:type="dcterms:W3CDTF">2024-01-27T15:58:45Z</dcterms:created>
  <dcterms:modified xsi:type="dcterms:W3CDTF">2024-01-28T05:59:37Z</dcterms:modified>
</cp:coreProperties>
</file>