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95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23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1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1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7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5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95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99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18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4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3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5ACF8-1C10-44A2-BAA3-13757229825B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2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428" y="1130587"/>
            <a:ext cx="5257143" cy="45968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366250" y="6095818"/>
            <a:ext cx="1981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35.359144224028974,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139.61329037072218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>
            <a:endCxn id="6" idx="0"/>
          </p:cNvCxnSpPr>
          <p:nvPr/>
        </p:nvCxnSpPr>
        <p:spPr>
          <a:xfrm flipH="1">
            <a:off x="3357067" y="5606716"/>
            <a:ext cx="1094622" cy="489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319186" y="6174432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35.35920308545445,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139.62180698743086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>
            <a:endCxn id="9" idx="0"/>
          </p:cNvCxnSpPr>
          <p:nvPr/>
        </p:nvCxnSpPr>
        <p:spPr>
          <a:xfrm>
            <a:off x="6252754" y="5624001"/>
            <a:ext cx="29998" cy="550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212811" y="585126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35.36170465505306, 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139.6220415552594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>
            <a:endCxn id="13" idx="1"/>
          </p:cNvCxnSpPr>
          <p:nvPr/>
        </p:nvCxnSpPr>
        <p:spPr>
          <a:xfrm>
            <a:off x="6342294" y="4993759"/>
            <a:ext cx="1870517" cy="108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8957299" y="5081081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35.36163108058289, 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139.62334070015595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endCxn id="16" idx="1"/>
          </p:cNvCxnSpPr>
          <p:nvPr/>
        </p:nvCxnSpPr>
        <p:spPr>
          <a:xfrm>
            <a:off x="6564078" y="4993759"/>
            <a:ext cx="2393221" cy="318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6" idx="1"/>
          </p:cNvCxnSpPr>
          <p:nvPr/>
        </p:nvCxnSpPr>
        <p:spPr>
          <a:xfrm>
            <a:off x="6587230" y="4608666"/>
            <a:ext cx="2370069" cy="174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8957299" y="4552672"/>
            <a:ext cx="1981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35.363117271878345,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139.62314221968566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6834971" y="4137127"/>
            <a:ext cx="2124302" cy="414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8957299" y="3846504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35.36335187635167,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139.62481739887647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9019816" y="314033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35.36310056060587,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139.62485183402688</a:t>
            </a:r>
          </a:p>
        </p:txBody>
      </p:sp>
      <p:cxnSp>
        <p:nvCxnSpPr>
          <p:cNvPr id="32" name="直線コネクタ 31"/>
          <p:cNvCxnSpPr>
            <a:endCxn id="31" idx="1"/>
          </p:cNvCxnSpPr>
          <p:nvPr/>
        </p:nvCxnSpPr>
        <p:spPr>
          <a:xfrm flipV="1">
            <a:off x="6895514" y="3371169"/>
            <a:ext cx="2124302" cy="126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8957299" y="2415842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35.36376860001917,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139.6288186562702</a:t>
            </a:r>
          </a:p>
        </p:txBody>
      </p:sp>
      <p:cxnSp>
        <p:nvCxnSpPr>
          <p:cNvPr id="35" name="直線コネクタ 34"/>
          <p:cNvCxnSpPr>
            <a:endCxn id="34" idx="1"/>
          </p:cNvCxnSpPr>
          <p:nvPr/>
        </p:nvCxnSpPr>
        <p:spPr>
          <a:xfrm flipV="1">
            <a:off x="7843558" y="2646675"/>
            <a:ext cx="1113741" cy="181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8957299" y="161993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35.36420166714637,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139.6297897196359</a:t>
            </a:r>
          </a:p>
        </p:txBody>
      </p:sp>
      <p:cxnSp>
        <p:nvCxnSpPr>
          <p:cNvPr id="38" name="直線コネクタ 37"/>
          <p:cNvCxnSpPr>
            <a:endCxn id="37" idx="1"/>
          </p:cNvCxnSpPr>
          <p:nvPr/>
        </p:nvCxnSpPr>
        <p:spPr>
          <a:xfrm flipV="1">
            <a:off x="7966618" y="1850768"/>
            <a:ext cx="990681" cy="252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8957299" y="941938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35.36754482323006,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139.6296024603071</a:t>
            </a:r>
          </a:p>
        </p:txBody>
      </p:sp>
      <p:cxnSp>
        <p:nvCxnSpPr>
          <p:cNvPr id="41" name="直線コネクタ 40"/>
          <p:cNvCxnSpPr>
            <a:endCxn id="40" idx="1"/>
          </p:cNvCxnSpPr>
          <p:nvPr/>
        </p:nvCxnSpPr>
        <p:spPr>
          <a:xfrm flipV="1">
            <a:off x="7931782" y="1172771"/>
            <a:ext cx="1025517" cy="2414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7846676" y="630724"/>
            <a:ext cx="1108649" cy="2105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8950369" y="23873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35.37126945661188, </a:t>
            </a:r>
            <a:endParaRPr lang="en-US" altLang="ja-JP" sz="1200" dirty="0"/>
          </a:p>
          <a:p>
            <a:r>
              <a:rPr lang="ja-JP" altLang="en-US" sz="1200" dirty="0"/>
              <a:t>139.62886244945108</a:t>
            </a:r>
          </a:p>
        </p:txBody>
      </p:sp>
      <p:cxnSp>
        <p:nvCxnSpPr>
          <p:cNvPr id="46" name="直線コネクタ 45"/>
          <p:cNvCxnSpPr/>
          <p:nvPr/>
        </p:nvCxnSpPr>
        <p:spPr>
          <a:xfrm flipV="1">
            <a:off x="7633340" y="835142"/>
            <a:ext cx="324325" cy="1447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7055580" y="39817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35.372226597206556,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139.62819899144222</a:t>
            </a:r>
          </a:p>
        </p:txBody>
      </p:sp>
      <p:cxnSp>
        <p:nvCxnSpPr>
          <p:cNvPr id="51" name="直線コネクタ 50"/>
          <p:cNvCxnSpPr/>
          <p:nvPr/>
        </p:nvCxnSpPr>
        <p:spPr>
          <a:xfrm flipH="1" flipV="1">
            <a:off x="6760335" y="397302"/>
            <a:ext cx="429119" cy="1477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060990" y="-266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35.37375189636854,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139.62615207124352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269391" y="48977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35.37464657021711,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139.623189740366</a:t>
            </a:r>
          </a:p>
        </p:txBody>
      </p:sp>
      <p:cxnSp>
        <p:nvCxnSpPr>
          <p:cNvPr id="55" name="直線コネクタ 54"/>
          <p:cNvCxnSpPr/>
          <p:nvPr/>
        </p:nvCxnSpPr>
        <p:spPr>
          <a:xfrm flipH="1" flipV="1">
            <a:off x="6219752" y="921882"/>
            <a:ext cx="531630" cy="83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2976620" y="43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35.37574882601201,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139.62137656711673</a:t>
            </a:r>
          </a:p>
        </p:txBody>
      </p:sp>
      <p:cxnSp>
        <p:nvCxnSpPr>
          <p:cNvPr id="59" name="直線コネクタ 58"/>
          <p:cNvCxnSpPr/>
          <p:nvPr/>
        </p:nvCxnSpPr>
        <p:spPr>
          <a:xfrm flipH="1" flipV="1">
            <a:off x="4628249" y="231159"/>
            <a:ext cx="1544655" cy="1150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551066" y="683567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35.37527643251494,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139.6210117866997</a:t>
            </a:r>
          </a:p>
        </p:txBody>
      </p:sp>
      <p:cxnSp>
        <p:nvCxnSpPr>
          <p:cNvPr id="62" name="直線コネクタ 61"/>
          <p:cNvCxnSpPr/>
          <p:nvPr/>
        </p:nvCxnSpPr>
        <p:spPr>
          <a:xfrm flipH="1" flipV="1">
            <a:off x="5078297" y="950702"/>
            <a:ext cx="1048380" cy="53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4300637" y="1633942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35.37306314467156,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139.6217413475337</a:t>
            </a:r>
          </a:p>
        </p:txBody>
      </p:sp>
      <p:cxnSp>
        <p:nvCxnSpPr>
          <p:cNvPr id="65" name="直線コネクタ 64"/>
          <p:cNvCxnSpPr/>
          <p:nvPr/>
        </p:nvCxnSpPr>
        <p:spPr>
          <a:xfrm flipH="1" flipV="1">
            <a:off x="5795831" y="1842740"/>
            <a:ext cx="438755" cy="21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5752706" y="249431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35.37268696718477,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139.62013202216457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H="1" flipV="1">
            <a:off x="5927562" y="2194879"/>
            <a:ext cx="636516" cy="314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5651043" y="3097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35.37018828750506,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139.61840497406456</a:t>
            </a:r>
          </a:p>
        </p:txBody>
      </p:sp>
      <p:cxnSp>
        <p:nvCxnSpPr>
          <p:cNvPr id="71" name="直線コネクタ 70"/>
          <p:cNvCxnSpPr/>
          <p:nvPr/>
        </p:nvCxnSpPr>
        <p:spPr>
          <a:xfrm flipH="1" flipV="1">
            <a:off x="5574527" y="2798931"/>
            <a:ext cx="221304" cy="329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3549463" y="2055154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35.370782160278,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139.61705458898427</a:t>
            </a:r>
          </a:p>
        </p:txBody>
      </p:sp>
      <p:cxnSp>
        <p:nvCxnSpPr>
          <p:cNvPr id="74" name="直線コネクタ 73"/>
          <p:cNvCxnSpPr/>
          <p:nvPr/>
        </p:nvCxnSpPr>
        <p:spPr>
          <a:xfrm flipH="1" flipV="1">
            <a:off x="4985267" y="2366351"/>
            <a:ext cx="286745" cy="303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128639" y="36152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35.36947068533102,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139.61641732865053</a:t>
            </a:r>
          </a:p>
        </p:txBody>
      </p:sp>
      <p:cxnSp>
        <p:nvCxnSpPr>
          <p:cNvPr id="77" name="直線コネクタ 76"/>
          <p:cNvCxnSpPr/>
          <p:nvPr/>
        </p:nvCxnSpPr>
        <p:spPr>
          <a:xfrm flipH="1" flipV="1">
            <a:off x="5153396" y="2988566"/>
            <a:ext cx="449091" cy="626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1804332" y="1992110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35.370596575495014,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139.61476348635583</a:t>
            </a:r>
          </a:p>
        </p:txBody>
      </p:sp>
      <p:cxnSp>
        <p:nvCxnSpPr>
          <p:cNvPr id="80" name="直線コネクタ 79"/>
          <p:cNvCxnSpPr/>
          <p:nvPr/>
        </p:nvCxnSpPr>
        <p:spPr>
          <a:xfrm flipH="1" flipV="1">
            <a:off x="2850896" y="2204710"/>
            <a:ext cx="1982182" cy="51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969572" y="2562878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35.37078029225879, </a:t>
            </a:r>
          </a:p>
          <a:p>
            <a:r>
              <a:rPr lang="en-US" altLang="ja-JP" sz="1200" dirty="0">
                <a:solidFill>
                  <a:srgbClr val="FF0000"/>
                </a:solidFill>
              </a:rPr>
              <a:t>139.61403393574466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3" name="直線コネクタ 82"/>
          <p:cNvCxnSpPr/>
          <p:nvPr/>
        </p:nvCxnSpPr>
        <p:spPr>
          <a:xfrm flipH="1">
            <a:off x="3072687" y="2695966"/>
            <a:ext cx="1485560" cy="91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1690747" y="318830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35.37029035292772, </a:t>
            </a:r>
          </a:p>
          <a:p>
            <a:r>
              <a:rPr lang="en-US" altLang="ja-JP" sz="1200" dirty="0">
                <a:solidFill>
                  <a:srgbClr val="FF0000"/>
                </a:solidFill>
              </a:rPr>
              <a:t>139.61295028417166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 flipH="1">
            <a:off x="3070713" y="2787563"/>
            <a:ext cx="1341984" cy="639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1644239" y="37305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35.36864433631068,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139.61438212951467</a:t>
            </a:r>
          </a:p>
        </p:txBody>
      </p:sp>
      <p:cxnSp>
        <p:nvCxnSpPr>
          <p:cNvPr id="91" name="直線コネクタ 90"/>
          <p:cNvCxnSpPr/>
          <p:nvPr/>
        </p:nvCxnSpPr>
        <p:spPr>
          <a:xfrm flipH="1">
            <a:off x="3209524" y="3218765"/>
            <a:ext cx="1515203" cy="686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669429" y="4249809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35.36653571408147,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139.61453772192408</a:t>
            </a:r>
          </a:p>
        </p:txBody>
      </p:sp>
      <p:cxnSp>
        <p:nvCxnSpPr>
          <p:cNvPr id="94" name="直線コネクタ 93"/>
          <p:cNvCxnSpPr/>
          <p:nvPr/>
        </p:nvCxnSpPr>
        <p:spPr>
          <a:xfrm flipH="1">
            <a:off x="3232726" y="3919037"/>
            <a:ext cx="1487291" cy="48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4580166" y="503393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35.362423578862966,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139.61515999441446</a:t>
            </a:r>
          </a:p>
        </p:txBody>
      </p:sp>
      <p:cxnSp>
        <p:nvCxnSpPr>
          <p:cNvPr id="97" name="直線コネクタ 96"/>
          <p:cNvCxnSpPr/>
          <p:nvPr/>
        </p:nvCxnSpPr>
        <p:spPr>
          <a:xfrm>
            <a:off x="4893937" y="4777293"/>
            <a:ext cx="91330" cy="182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/>
          <p:nvPr/>
        </p:nvSpPr>
        <p:spPr>
          <a:xfrm>
            <a:off x="1774103" y="4822955"/>
            <a:ext cx="1669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35.36228836275621,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139.61329511908966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(</a:t>
            </a:r>
            <a:r>
              <a:rPr lang="ja-JP" altLang="en-US" sz="1200" dirty="0">
                <a:solidFill>
                  <a:srgbClr val="FF0000"/>
                </a:solidFill>
              </a:rPr>
              <a:t>終端</a:t>
            </a:r>
            <a:r>
              <a:rPr lang="en-US" altLang="ja-JP" sz="1200" dirty="0">
                <a:solidFill>
                  <a:srgbClr val="FF0000"/>
                </a:solidFill>
              </a:rPr>
              <a:t>)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01" name="直線コネクタ 100"/>
          <p:cNvCxnSpPr>
            <a:endCxn id="100" idx="3"/>
          </p:cNvCxnSpPr>
          <p:nvPr/>
        </p:nvCxnSpPr>
        <p:spPr>
          <a:xfrm flipH="1">
            <a:off x="3443150" y="4814283"/>
            <a:ext cx="1008538" cy="331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14859" y="43871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修正版</a:t>
            </a:r>
            <a:r>
              <a:rPr lang="en-US" altLang="ja-JP" sz="1200" b="1" dirty="0"/>
              <a:t>(</a:t>
            </a:r>
            <a:r>
              <a:rPr lang="ja-JP" altLang="en-US" sz="1200" b="1" dirty="0"/>
              <a:t>プログラム採用版</a:t>
            </a:r>
            <a:r>
              <a:rPr lang="en-US" altLang="ja-JP" sz="1200" b="1" dirty="0"/>
              <a:t>)</a:t>
            </a:r>
          </a:p>
          <a:p>
            <a:pPr algn="ctr"/>
            <a:r>
              <a:rPr lang="en-US" altLang="ja-JP" sz="1200" b="1" dirty="0"/>
              <a:t>2023/01/28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301658" y="122548"/>
            <a:ext cx="11566688" cy="641022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4379128" y="3024427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0000CC"/>
                </a:solidFill>
              </a:rPr>
              <a:t>横浜市磯子区</a:t>
            </a:r>
            <a:br>
              <a:rPr lang="en-US" altLang="ja-JP" sz="1200" b="1" dirty="0">
                <a:solidFill>
                  <a:srgbClr val="0000CC"/>
                </a:solidFill>
              </a:rPr>
            </a:br>
            <a:r>
              <a:rPr lang="ja-JP" altLang="en-US" sz="1200" b="1" dirty="0">
                <a:solidFill>
                  <a:srgbClr val="0000CC"/>
                </a:solidFill>
              </a:rPr>
              <a:t>杉田</a:t>
            </a:r>
            <a:r>
              <a:rPr lang="en-US" altLang="ja-JP" sz="1200" b="1" dirty="0">
                <a:solidFill>
                  <a:srgbClr val="0000CC"/>
                </a:solidFill>
              </a:rPr>
              <a:t>9</a:t>
            </a:r>
            <a:r>
              <a:rPr lang="ja-JP" altLang="en-US" sz="1200" b="1" dirty="0">
                <a:solidFill>
                  <a:srgbClr val="0000CC"/>
                </a:solidFill>
              </a:rPr>
              <a:t>丁目を追加</a:t>
            </a:r>
            <a:endParaRPr lang="en-US" altLang="ja-JP" sz="1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6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428" y="1130587"/>
            <a:ext cx="5257143" cy="45968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366250" y="6095818"/>
            <a:ext cx="1981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35.359144224028974,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139.61329037072218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>
            <a:endCxn id="6" idx="0"/>
          </p:cNvCxnSpPr>
          <p:nvPr/>
        </p:nvCxnSpPr>
        <p:spPr>
          <a:xfrm flipH="1">
            <a:off x="3357067" y="5606716"/>
            <a:ext cx="1094622" cy="489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319186" y="6174432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35.35920308545445,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139.62180698743086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>
            <a:endCxn id="9" idx="0"/>
          </p:cNvCxnSpPr>
          <p:nvPr/>
        </p:nvCxnSpPr>
        <p:spPr>
          <a:xfrm>
            <a:off x="6252754" y="5624001"/>
            <a:ext cx="29998" cy="550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212811" y="585126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35.36170465505306, 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139.6220415552594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>
            <a:endCxn id="13" idx="1"/>
          </p:cNvCxnSpPr>
          <p:nvPr/>
        </p:nvCxnSpPr>
        <p:spPr>
          <a:xfrm>
            <a:off x="6342294" y="4993759"/>
            <a:ext cx="1870517" cy="108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8957299" y="5081081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35.36163108058289, </a:t>
            </a: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139.62334070015595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endCxn id="16" idx="1"/>
          </p:cNvCxnSpPr>
          <p:nvPr/>
        </p:nvCxnSpPr>
        <p:spPr>
          <a:xfrm>
            <a:off x="6564078" y="4993759"/>
            <a:ext cx="2393221" cy="318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6" idx="1"/>
          </p:cNvCxnSpPr>
          <p:nvPr/>
        </p:nvCxnSpPr>
        <p:spPr>
          <a:xfrm>
            <a:off x="6587230" y="4608666"/>
            <a:ext cx="2370069" cy="174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8957299" y="4552672"/>
            <a:ext cx="1981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35.363117271878345,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139.62314221968566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6834971" y="4137127"/>
            <a:ext cx="2124302" cy="414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8957299" y="3846504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35.36335187635167,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139.62481739887647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9019816" y="314033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35.36310056060587,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139.62485183402688</a:t>
            </a:r>
          </a:p>
        </p:txBody>
      </p:sp>
      <p:cxnSp>
        <p:nvCxnSpPr>
          <p:cNvPr id="32" name="直線コネクタ 31"/>
          <p:cNvCxnSpPr>
            <a:endCxn id="31" idx="1"/>
          </p:cNvCxnSpPr>
          <p:nvPr/>
        </p:nvCxnSpPr>
        <p:spPr>
          <a:xfrm flipV="1">
            <a:off x="6895514" y="3371169"/>
            <a:ext cx="2124302" cy="126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8957299" y="2415842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35.36376860001917, 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139.6288186562702</a:t>
            </a:r>
          </a:p>
        </p:txBody>
      </p:sp>
      <p:cxnSp>
        <p:nvCxnSpPr>
          <p:cNvPr id="35" name="直線コネクタ 34"/>
          <p:cNvCxnSpPr>
            <a:endCxn id="34" idx="1"/>
          </p:cNvCxnSpPr>
          <p:nvPr/>
        </p:nvCxnSpPr>
        <p:spPr>
          <a:xfrm flipV="1">
            <a:off x="7843558" y="2646675"/>
            <a:ext cx="1113741" cy="181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8957299" y="161993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35.36420166714637,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139.6297897196359</a:t>
            </a:r>
          </a:p>
        </p:txBody>
      </p:sp>
      <p:cxnSp>
        <p:nvCxnSpPr>
          <p:cNvPr id="38" name="直線コネクタ 37"/>
          <p:cNvCxnSpPr>
            <a:endCxn id="37" idx="1"/>
          </p:cNvCxnSpPr>
          <p:nvPr/>
        </p:nvCxnSpPr>
        <p:spPr>
          <a:xfrm flipV="1">
            <a:off x="7966618" y="1850768"/>
            <a:ext cx="990681" cy="252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8957299" y="941938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35.36754482323006,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139.6296024603071</a:t>
            </a:r>
          </a:p>
        </p:txBody>
      </p:sp>
      <p:cxnSp>
        <p:nvCxnSpPr>
          <p:cNvPr id="41" name="直線コネクタ 40"/>
          <p:cNvCxnSpPr>
            <a:endCxn id="40" idx="1"/>
          </p:cNvCxnSpPr>
          <p:nvPr/>
        </p:nvCxnSpPr>
        <p:spPr>
          <a:xfrm flipV="1">
            <a:off x="7931782" y="1172771"/>
            <a:ext cx="1025517" cy="2414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7846676" y="630724"/>
            <a:ext cx="1108649" cy="2105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8950369" y="23873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35.37126945661188, </a:t>
            </a:r>
            <a:endParaRPr lang="en-US" altLang="ja-JP" sz="1200" dirty="0"/>
          </a:p>
          <a:p>
            <a:r>
              <a:rPr lang="ja-JP" altLang="en-US" sz="1200" dirty="0"/>
              <a:t>139.62886244945108</a:t>
            </a:r>
          </a:p>
        </p:txBody>
      </p:sp>
      <p:cxnSp>
        <p:nvCxnSpPr>
          <p:cNvPr id="46" name="直線コネクタ 45"/>
          <p:cNvCxnSpPr/>
          <p:nvPr/>
        </p:nvCxnSpPr>
        <p:spPr>
          <a:xfrm flipV="1">
            <a:off x="7633340" y="835142"/>
            <a:ext cx="324325" cy="1447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7055580" y="39817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35.372226597206556,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139.62819899144222</a:t>
            </a:r>
          </a:p>
        </p:txBody>
      </p:sp>
      <p:cxnSp>
        <p:nvCxnSpPr>
          <p:cNvPr id="51" name="直線コネクタ 50"/>
          <p:cNvCxnSpPr/>
          <p:nvPr/>
        </p:nvCxnSpPr>
        <p:spPr>
          <a:xfrm flipH="1" flipV="1">
            <a:off x="6760335" y="397302"/>
            <a:ext cx="429119" cy="1477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060990" y="-266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35.37375189636854,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139.62615207124352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269391" y="48977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35.37464657021711,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139.623189740366</a:t>
            </a:r>
          </a:p>
        </p:txBody>
      </p:sp>
      <p:cxnSp>
        <p:nvCxnSpPr>
          <p:cNvPr id="55" name="直線コネクタ 54"/>
          <p:cNvCxnSpPr/>
          <p:nvPr/>
        </p:nvCxnSpPr>
        <p:spPr>
          <a:xfrm flipH="1" flipV="1">
            <a:off x="6219752" y="921882"/>
            <a:ext cx="531630" cy="83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2976620" y="43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35.37574882601201,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139.62137656711673</a:t>
            </a:r>
          </a:p>
        </p:txBody>
      </p:sp>
      <p:cxnSp>
        <p:nvCxnSpPr>
          <p:cNvPr id="59" name="直線コネクタ 58"/>
          <p:cNvCxnSpPr/>
          <p:nvPr/>
        </p:nvCxnSpPr>
        <p:spPr>
          <a:xfrm flipH="1" flipV="1">
            <a:off x="4628249" y="231159"/>
            <a:ext cx="1544655" cy="1150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551066" y="683567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35.37527643251494,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139.6210117866997</a:t>
            </a:r>
          </a:p>
        </p:txBody>
      </p:sp>
      <p:cxnSp>
        <p:nvCxnSpPr>
          <p:cNvPr id="62" name="直線コネクタ 61"/>
          <p:cNvCxnSpPr/>
          <p:nvPr/>
        </p:nvCxnSpPr>
        <p:spPr>
          <a:xfrm flipH="1" flipV="1">
            <a:off x="5078297" y="950702"/>
            <a:ext cx="1048380" cy="53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4300637" y="1633942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35.37306314467156,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139.6217413475337</a:t>
            </a:r>
          </a:p>
        </p:txBody>
      </p:sp>
      <p:cxnSp>
        <p:nvCxnSpPr>
          <p:cNvPr id="65" name="直線コネクタ 64"/>
          <p:cNvCxnSpPr/>
          <p:nvPr/>
        </p:nvCxnSpPr>
        <p:spPr>
          <a:xfrm flipH="1" flipV="1">
            <a:off x="5795831" y="1842740"/>
            <a:ext cx="438755" cy="21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5752706" y="249431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35.37268696718477,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139.62013202216457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H="1" flipV="1">
            <a:off x="5927562" y="2194879"/>
            <a:ext cx="636516" cy="314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5651043" y="3097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35.37018828750506,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139.61840497406456</a:t>
            </a:r>
          </a:p>
        </p:txBody>
      </p:sp>
      <p:cxnSp>
        <p:nvCxnSpPr>
          <p:cNvPr id="71" name="直線コネクタ 70"/>
          <p:cNvCxnSpPr/>
          <p:nvPr/>
        </p:nvCxnSpPr>
        <p:spPr>
          <a:xfrm flipH="1" flipV="1">
            <a:off x="5574527" y="2798931"/>
            <a:ext cx="221304" cy="329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3549463" y="2055154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35.370782160278,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139.61705458898427</a:t>
            </a:r>
          </a:p>
        </p:txBody>
      </p:sp>
      <p:cxnSp>
        <p:nvCxnSpPr>
          <p:cNvPr id="74" name="直線コネクタ 73"/>
          <p:cNvCxnSpPr/>
          <p:nvPr/>
        </p:nvCxnSpPr>
        <p:spPr>
          <a:xfrm flipH="1" flipV="1">
            <a:off x="4985267" y="2366351"/>
            <a:ext cx="286745" cy="303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128639" y="36152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35.36947068533102,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139.61641732865053</a:t>
            </a:r>
          </a:p>
        </p:txBody>
      </p:sp>
      <p:cxnSp>
        <p:nvCxnSpPr>
          <p:cNvPr id="77" name="直線コネクタ 76"/>
          <p:cNvCxnSpPr/>
          <p:nvPr/>
        </p:nvCxnSpPr>
        <p:spPr>
          <a:xfrm flipH="1" flipV="1">
            <a:off x="5153396" y="2988566"/>
            <a:ext cx="449091" cy="626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1804332" y="1992110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35.370596575495014,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139.61476348635583</a:t>
            </a:r>
          </a:p>
        </p:txBody>
      </p:sp>
      <p:cxnSp>
        <p:nvCxnSpPr>
          <p:cNvPr id="80" name="直線コネクタ 79"/>
          <p:cNvCxnSpPr/>
          <p:nvPr/>
        </p:nvCxnSpPr>
        <p:spPr>
          <a:xfrm flipH="1" flipV="1">
            <a:off x="2850896" y="2204710"/>
            <a:ext cx="1982182" cy="51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969572" y="2562878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35.37078029225879, </a:t>
            </a:r>
          </a:p>
          <a:p>
            <a:r>
              <a:rPr lang="en-US" altLang="ja-JP" sz="1200" dirty="0">
                <a:solidFill>
                  <a:srgbClr val="FF0000"/>
                </a:solidFill>
              </a:rPr>
              <a:t>139.61403393574466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3" name="直線コネクタ 82"/>
          <p:cNvCxnSpPr/>
          <p:nvPr/>
        </p:nvCxnSpPr>
        <p:spPr>
          <a:xfrm flipH="1">
            <a:off x="3072687" y="2695966"/>
            <a:ext cx="1485560" cy="91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1690747" y="318830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35.37029035292772, </a:t>
            </a:r>
          </a:p>
          <a:p>
            <a:r>
              <a:rPr lang="en-US" altLang="ja-JP" sz="1200" dirty="0">
                <a:solidFill>
                  <a:srgbClr val="FF0000"/>
                </a:solidFill>
              </a:rPr>
              <a:t>139.61295028417166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 flipH="1">
            <a:off x="3070713" y="2787563"/>
            <a:ext cx="1341984" cy="639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1644239" y="37305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35.36864433631068,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139.61438212951467</a:t>
            </a:r>
          </a:p>
        </p:txBody>
      </p:sp>
      <p:cxnSp>
        <p:nvCxnSpPr>
          <p:cNvPr id="91" name="直線コネクタ 90"/>
          <p:cNvCxnSpPr/>
          <p:nvPr/>
        </p:nvCxnSpPr>
        <p:spPr>
          <a:xfrm flipH="1">
            <a:off x="3209524" y="3218765"/>
            <a:ext cx="1515203" cy="686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669429" y="4249809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35.36653571408147,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139.61453772192408</a:t>
            </a:r>
          </a:p>
        </p:txBody>
      </p:sp>
      <p:cxnSp>
        <p:nvCxnSpPr>
          <p:cNvPr id="94" name="直線コネクタ 93"/>
          <p:cNvCxnSpPr/>
          <p:nvPr/>
        </p:nvCxnSpPr>
        <p:spPr>
          <a:xfrm flipH="1">
            <a:off x="3232726" y="3919037"/>
            <a:ext cx="1487291" cy="48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4580166" y="503393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35.362423578862966,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139.61515999441446</a:t>
            </a:r>
          </a:p>
        </p:txBody>
      </p:sp>
      <p:cxnSp>
        <p:nvCxnSpPr>
          <p:cNvPr id="97" name="直線コネクタ 96"/>
          <p:cNvCxnSpPr/>
          <p:nvPr/>
        </p:nvCxnSpPr>
        <p:spPr>
          <a:xfrm>
            <a:off x="4893937" y="4777293"/>
            <a:ext cx="91330" cy="182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/>
          <p:nvPr/>
        </p:nvSpPr>
        <p:spPr>
          <a:xfrm>
            <a:off x="1774103" y="4822955"/>
            <a:ext cx="1669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35.36228836275621,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139.61329511908966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(</a:t>
            </a:r>
            <a:r>
              <a:rPr lang="ja-JP" altLang="en-US" sz="1200" dirty="0">
                <a:solidFill>
                  <a:srgbClr val="FF0000"/>
                </a:solidFill>
              </a:rPr>
              <a:t>終端</a:t>
            </a:r>
            <a:r>
              <a:rPr lang="en-US" altLang="ja-JP" sz="1200" dirty="0">
                <a:solidFill>
                  <a:srgbClr val="FF0000"/>
                </a:solidFill>
              </a:rPr>
              <a:t>)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01" name="直線コネクタ 100"/>
          <p:cNvCxnSpPr>
            <a:endCxn id="100" idx="3"/>
          </p:cNvCxnSpPr>
          <p:nvPr/>
        </p:nvCxnSpPr>
        <p:spPr>
          <a:xfrm flipH="1">
            <a:off x="3443150" y="4814283"/>
            <a:ext cx="1008538" cy="331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14859" y="43871"/>
            <a:ext cx="2156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再修正版</a:t>
            </a:r>
            <a:r>
              <a:rPr lang="en-US" altLang="ja-JP" sz="1200" b="1" dirty="0"/>
              <a:t>(</a:t>
            </a:r>
            <a:r>
              <a:rPr lang="ja-JP" altLang="en-US" sz="1200" b="1" dirty="0"/>
              <a:t>プログラム採用版</a:t>
            </a:r>
            <a:r>
              <a:rPr lang="en-US" altLang="ja-JP" sz="1200" b="1" dirty="0"/>
              <a:t>)</a:t>
            </a:r>
          </a:p>
          <a:p>
            <a:pPr algn="ctr"/>
            <a:r>
              <a:rPr lang="en-US" altLang="ja-JP" sz="1200" b="1" dirty="0"/>
              <a:t>2023/01/28</a:t>
            </a:r>
          </a:p>
        </p:txBody>
      </p:sp>
      <p:sp>
        <p:nvSpPr>
          <p:cNvPr id="3" name="フリーフォーム 2"/>
          <p:cNvSpPr/>
          <p:nvPr/>
        </p:nvSpPr>
        <p:spPr>
          <a:xfrm>
            <a:off x="4857750" y="4449128"/>
            <a:ext cx="794385" cy="1160145"/>
          </a:xfrm>
          <a:custGeom>
            <a:avLst/>
            <a:gdLst>
              <a:gd name="connsiteX0" fmla="*/ 0 w 794385"/>
              <a:gd name="connsiteY0" fmla="*/ 105727 h 1160145"/>
              <a:gd name="connsiteX1" fmla="*/ 222885 w 794385"/>
              <a:gd name="connsiteY1" fmla="*/ 80010 h 1160145"/>
              <a:gd name="connsiteX2" fmla="*/ 494348 w 794385"/>
              <a:gd name="connsiteY2" fmla="*/ 40005 h 1160145"/>
              <a:gd name="connsiteX3" fmla="*/ 631508 w 794385"/>
              <a:gd name="connsiteY3" fmla="*/ 0 h 1160145"/>
              <a:gd name="connsiteX4" fmla="*/ 631508 w 794385"/>
              <a:gd name="connsiteY4" fmla="*/ 0 h 1160145"/>
              <a:gd name="connsiteX5" fmla="*/ 668655 w 794385"/>
              <a:gd name="connsiteY5" fmla="*/ 80010 h 1160145"/>
              <a:gd name="connsiteX6" fmla="*/ 702945 w 794385"/>
              <a:gd name="connsiteY6" fmla="*/ 248602 h 1160145"/>
              <a:gd name="connsiteX7" fmla="*/ 717233 w 794385"/>
              <a:gd name="connsiteY7" fmla="*/ 414337 h 1160145"/>
              <a:gd name="connsiteX8" fmla="*/ 720090 w 794385"/>
              <a:gd name="connsiteY8" fmla="*/ 582930 h 1160145"/>
              <a:gd name="connsiteX9" fmla="*/ 708660 w 794385"/>
              <a:gd name="connsiteY9" fmla="*/ 945832 h 1160145"/>
              <a:gd name="connsiteX10" fmla="*/ 708660 w 794385"/>
              <a:gd name="connsiteY10" fmla="*/ 945832 h 1160145"/>
              <a:gd name="connsiteX11" fmla="*/ 794385 w 794385"/>
              <a:gd name="connsiteY11" fmla="*/ 948690 h 1160145"/>
              <a:gd name="connsiteX12" fmla="*/ 794385 w 794385"/>
              <a:gd name="connsiteY12" fmla="*/ 948690 h 1160145"/>
              <a:gd name="connsiteX13" fmla="*/ 791528 w 794385"/>
              <a:gd name="connsiteY13" fmla="*/ 1160145 h 1160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94385" h="1160145">
                <a:moveTo>
                  <a:pt x="0" y="105727"/>
                </a:moveTo>
                <a:cubicBezTo>
                  <a:pt x="70247" y="98345"/>
                  <a:pt x="140494" y="90964"/>
                  <a:pt x="222885" y="80010"/>
                </a:cubicBezTo>
                <a:cubicBezTo>
                  <a:pt x="305276" y="69056"/>
                  <a:pt x="426244" y="53340"/>
                  <a:pt x="494348" y="40005"/>
                </a:cubicBezTo>
                <a:cubicBezTo>
                  <a:pt x="562452" y="26670"/>
                  <a:pt x="631508" y="0"/>
                  <a:pt x="631508" y="0"/>
                </a:cubicBezTo>
                <a:lnTo>
                  <a:pt x="631508" y="0"/>
                </a:lnTo>
                <a:cubicBezTo>
                  <a:pt x="637699" y="13335"/>
                  <a:pt x="656749" y="38576"/>
                  <a:pt x="668655" y="80010"/>
                </a:cubicBezTo>
                <a:cubicBezTo>
                  <a:pt x="680561" y="121444"/>
                  <a:pt x="694849" y="192881"/>
                  <a:pt x="702945" y="248602"/>
                </a:cubicBezTo>
                <a:cubicBezTo>
                  <a:pt x="711041" y="304323"/>
                  <a:pt x="714376" y="358616"/>
                  <a:pt x="717233" y="414337"/>
                </a:cubicBezTo>
                <a:cubicBezTo>
                  <a:pt x="720091" y="470058"/>
                  <a:pt x="721519" y="494348"/>
                  <a:pt x="720090" y="582930"/>
                </a:cubicBezTo>
                <a:cubicBezTo>
                  <a:pt x="718661" y="671512"/>
                  <a:pt x="708660" y="945832"/>
                  <a:pt x="708660" y="945832"/>
                </a:cubicBezTo>
                <a:lnTo>
                  <a:pt x="708660" y="945832"/>
                </a:lnTo>
                <a:lnTo>
                  <a:pt x="794385" y="948690"/>
                </a:lnTo>
                <a:lnTo>
                  <a:pt x="794385" y="948690"/>
                </a:lnTo>
                <a:cubicBezTo>
                  <a:pt x="793909" y="983932"/>
                  <a:pt x="792718" y="1072038"/>
                  <a:pt x="791528" y="1160145"/>
                </a:cubicBezTo>
              </a:path>
            </a:pathLst>
          </a:custGeom>
          <a:noFill/>
          <a:ln w="38100">
            <a:solidFill>
              <a:srgbClr val="0000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4866842" y="4330273"/>
            <a:ext cx="238693" cy="217228"/>
          </a:xfrm>
          <a:prstGeom prst="line">
            <a:avLst/>
          </a:prstGeom>
          <a:ln w="25400">
            <a:solidFill>
              <a:srgbClr val="0000C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5500276" y="4226637"/>
            <a:ext cx="238693" cy="217228"/>
          </a:xfrm>
          <a:prstGeom prst="line">
            <a:avLst/>
          </a:prstGeom>
          <a:ln w="25400">
            <a:solidFill>
              <a:srgbClr val="0000CC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5588767" y="4665532"/>
            <a:ext cx="321272" cy="310051"/>
          </a:xfrm>
          <a:prstGeom prst="line">
            <a:avLst/>
          </a:prstGeom>
          <a:ln w="25400">
            <a:solidFill>
              <a:srgbClr val="0000CC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5656360" y="5360759"/>
            <a:ext cx="770136" cy="41678"/>
          </a:xfrm>
          <a:prstGeom prst="line">
            <a:avLst/>
          </a:prstGeom>
          <a:ln w="25400">
            <a:solidFill>
              <a:srgbClr val="0000C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4939602" y="5606716"/>
            <a:ext cx="697376" cy="402458"/>
          </a:xfrm>
          <a:prstGeom prst="line">
            <a:avLst/>
          </a:prstGeom>
          <a:ln w="25400">
            <a:solidFill>
              <a:srgbClr val="0000CC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4414198" y="4901478"/>
            <a:ext cx="119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0000CC"/>
                </a:solidFill>
              </a:rPr>
              <a:t>富岡西</a:t>
            </a:r>
            <a:r>
              <a:rPr lang="en-US" altLang="ja-JP" sz="1200" b="1" dirty="0">
                <a:solidFill>
                  <a:srgbClr val="0000CC"/>
                </a:solidFill>
              </a:rPr>
              <a:t>5</a:t>
            </a:r>
            <a:r>
              <a:rPr lang="ja-JP" altLang="en-US" sz="1200" b="1" dirty="0">
                <a:solidFill>
                  <a:srgbClr val="0000CC"/>
                </a:solidFill>
              </a:rPr>
              <a:t>丁目を</a:t>
            </a:r>
            <a:br>
              <a:rPr lang="en-US" altLang="ja-JP" sz="1200" b="1" dirty="0">
                <a:solidFill>
                  <a:srgbClr val="0000CC"/>
                </a:solidFill>
              </a:rPr>
            </a:br>
            <a:r>
              <a:rPr lang="ja-JP" altLang="en-US" sz="1200" b="1" dirty="0">
                <a:solidFill>
                  <a:srgbClr val="0000CC"/>
                </a:solidFill>
              </a:rPr>
              <a:t>削除</a:t>
            </a:r>
            <a:endParaRPr lang="en-US" altLang="ja-JP" sz="1200" b="1" dirty="0">
              <a:solidFill>
                <a:srgbClr val="0000CC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4261330" y="3912263"/>
            <a:ext cx="1197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0000CC"/>
                </a:solidFill>
              </a:rPr>
              <a:t>35.36351410</a:t>
            </a:r>
          </a:p>
          <a:p>
            <a:r>
              <a:rPr lang="en-US" altLang="ja-JP" sz="1200" b="1" dirty="0">
                <a:solidFill>
                  <a:srgbClr val="0000CC"/>
                </a:solidFill>
              </a:rPr>
              <a:t>139.61626070</a:t>
            </a:r>
            <a:endParaRPr lang="ja-JP" altLang="en-US" sz="1200" b="1" dirty="0">
              <a:solidFill>
                <a:srgbClr val="0000CC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5660465" y="3938365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0000CC"/>
                </a:solidFill>
              </a:rPr>
              <a:t>35.36394967</a:t>
            </a:r>
          </a:p>
          <a:p>
            <a:r>
              <a:rPr lang="en-US" altLang="ja-JP" sz="1200" b="1" dirty="0">
                <a:solidFill>
                  <a:srgbClr val="0000CC"/>
                </a:solidFill>
              </a:rPr>
              <a:t>139.61846500(</a:t>
            </a:r>
            <a:r>
              <a:rPr lang="ja-JP" altLang="en-US" sz="1200" b="1" dirty="0">
                <a:solidFill>
                  <a:srgbClr val="0000CC"/>
                </a:solidFill>
              </a:rPr>
              <a:t>新スタート</a:t>
            </a:r>
            <a:r>
              <a:rPr lang="en-US" altLang="ja-JP" sz="1200" b="1" dirty="0">
                <a:solidFill>
                  <a:srgbClr val="0000CC"/>
                </a:solidFill>
              </a:rPr>
              <a:t>)</a:t>
            </a:r>
            <a:endParaRPr lang="ja-JP" altLang="en-US" sz="1200" b="1" dirty="0">
              <a:solidFill>
                <a:srgbClr val="0000CC"/>
              </a:solidFill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>
            <a:off x="5588767" y="4984107"/>
            <a:ext cx="735001" cy="4566"/>
          </a:xfrm>
          <a:prstGeom prst="line">
            <a:avLst/>
          </a:prstGeom>
          <a:ln w="38100">
            <a:solidFill>
              <a:srgbClr val="0000CC"/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5699353" y="5407902"/>
            <a:ext cx="119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0000CC"/>
                </a:solidFill>
              </a:rPr>
              <a:t>富岡西</a:t>
            </a:r>
            <a:r>
              <a:rPr lang="en-US" altLang="ja-JP" sz="1200" b="1" dirty="0">
                <a:solidFill>
                  <a:srgbClr val="0000CC"/>
                </a:solidFill>
              </a:rPr>
              <a:t>6</a:t>
            </a:r>
            <a:r>
              <a:rPr lang="ja-JP" altLang="en-US" sz="1200" b="1" dirty="0">
                <a:solidFill>
                  <a:srgbClr val="0000CC"/>
                </a:solidFill>
              </a:rPr>
              <a:t>丁目を</a:t>
            </a:r>
            <a:br>
              <a:rPr lang="en-US" altLang="ja-JP" sz="1200" b="1" dirty="0">
                <a:solidFill>
                  <a:srgbClr val="0000CC"/>
                </a:solidFill>
              </a:rPr>
            </a:br>
            <a:r>
              <a:rPr lang="ja-JP" altLang="en-US" sz="1200" b="1" dirty="0">
                <a:solidFill>
                  <a:srgbClr val="0000CC"/>
                </a:solidFill>
              </a:rPr>
              <a:t>下</a:t>
            </a:r>
            <a:r>
              <a:rPr lang="en-US" altLang="ja-JP" sz="1200" b="1" dirty="0">
                <a:solidFill>
                  <a:srgbClr val="0000CC"/>
                </a:solidFill>
              </a:rPr>
              <a:t>1/4</a:t>
            </a:r>
            <a:r>
              <a:rPr lang="ja-JP" altLang="en-US" sz="1200" b="1" dirty="0">
                <a:solidFill>
                  <a:srgbClr val="0000CC"/>
                </a:solidFill>
              </a:rPr>
              <a:t>を削除</a:t>
            </a:r>
            <a:endParaRPr lang="en-US" altLang="ja-JP" sz="1200" b="1" dirty="0">
              <a:solidFill>
                <a:srgbClr val="0000CC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5887068" y="4332926"/>
            <a:ext cx="1197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0000CC"/>
                </a:solidFill>
              </a:rPr>
              <a:t>35.36216810</a:t>
            </a:r>
          </a:p>
          <a:p>
            <a:r>
              <a:rPr lang="en-US" altLang="ja-JP" sz="1200" b="1" dirty="0">
                <a:solidFill>
                  <a:srgbClr val="0000CC"/>
                </a:solidFill>
              </a:rPr>
              <a:t>139.61890850</a:t>
            </a:r>
            <a:endParaRPr lang="ja-JP" altLang="en-US" sz="1200" b="1" dirty="0">
              <a:solidFill>
                <a:srgbClr val="0000CC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379128" y="3024427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0000CC"/>
                </a:solidFill>
              </a:rPr>
              <a:t>横浜市磯子区</a:t>
            </a:r>
            <a:br>
              <a:rPr lang="en-US" altLang="ja-JP" sz="1200" b="1" dirty="0">
                <a:solidFill>
                  <a:srgbClr val="0000CC"/>
                </a:solidFill>
              </a:rPr>
            </a:br>
            <a:r>
              <a:rPr lang="ja-JP" altLang="en-US" sz="1200" b="1" dirty="0">
                <a:solidFill>
                  <a:srgbClr val="0000CC"/>
                </a:solidFill>
              </a:rPr>
              <a:t>杉田</a:t>
            </a:r>
            <a:r>
              <a:rPr lang="en-US" altLang="ja-JP" sz="1200" b="1" dirty="0">
                <a:solidFill>
                  <a:srgbClr val="0000CC"/>
                </a:solidFill>
              </a:rPr>
              <a:t>9</a:t>
            </a:r>
            <a:r>
              <a:rPr lang="ja-JP" altLang="en-US" sz="1200" b="1" dirty="0">
                <a:solidFill>
                  <a:srgbClr val="0000CC"/>
                </a:solidFill>
              </a:rPr>
              <a:t>丁目を追加</a:t>
            </a:r>
            <a:endParaRPr lang="en-US" altLang="ja-JP" sz="1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2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428" y="1130587"/>
            <a:ext cx="5257143" cy="4596825"/>
          </a:xfrm>
          <a:prstGeom prst="rect">
            <a:avLst/>
          </a:prstGeom>
        </p:spPr>
      </p:pic>
      <p:cxnSp>
        <p:nvCxnSpPr>
          <p:cNvPr id="65" name="直線コネクタ 64"/>
          <p:cNvCxnSpPr/>
          <p:nvPr/>
        </p:nvCxnSpPr>
        <p:spPr>
          <a:xfrm flipH="1" flipV="1">
            <a:off x="5795831" y="1842740"/>
            <a:ext cx="438755" cy="21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4893937" y="4777293"/>
            <a:ext cx="91330" cy="182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14859" y="43871"/>
            <a:ext cx="2156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再修正版</a:t>
            </a:r>
            <a:r>
              <a:rPr lang="en-US" altLang="ja-JP" sz="1200" b="1" dirty="0"/>
              <a:t>(</a:t>
            </a:r>
            <a:r>
              <a:rPr lang="ja-JP" altLang="en-US" sz="1200" b="1" dirty="0"/>
              <a:t>プログラム採用版</a:t>
            </a:r>
            <a:r>
              <a:rPr lang="en-US" altLang="ja-JP" sz="1200" b="1" dirty="0"/>
              <a:t>)</a:t>
            </a:r>
          </a:p>
          <a:p>
            <a:pPr algn="ctr"/>
            <a:r>
              <a:rPr lang="en-US" altLang="ja-JP" sz="1200" b="1" dirty="0"/>
              <a:t>2023/01/28</a:t>
            </a:r>
          </a:p>
        </p:txBody>
      </p:sp>
      <p:sp>
        <p:nvSpPr>
          <p:cNvPr id="3" name="フリーフォーム 2"/>
          <p:cNvSpPr/>
          <p:nvPr/>
        </p:nvSpPr>
        <p:spPr>
          <a:xfrm>
            <a:off x="4857750" y="4449128"/>
            <a:ext cx="794385" cy="1160145"/>
          </a:xfrm>
          <a:custGeom>
            <a:avLst/>
            <a:gdLst>
              <a:gd name="connsiteX0" fmla="*/ 0 w 794385"/>
              <a:gd name="connsiteY0" fmla="*/ 105727 h 1160145"/>
              <a:gd name="connsiteX1" fmla="*/ 222885 w 794385"/>
              <a:gd name="connsiteY1" fmla="*/ 80010 h 1160145"/>
              <a:gd name="connsiteX2" fmla="*/ 494348 w 794385"/>
              <a:gd name="connsiteY2" fmla="*/ 40005 h 1160145"/>
              <a:gd name="connsiteX3" fmla="*/ 631508 w 794385"/>
              <a:gd name="connsiteY3" fmla="*/ 0 h 1160145"/>
              <a:gd name="connsiteX4" fmla="*/ 631508 w 794385"/>
              <a:gd name="connsiteY4" fmla="*/ 0 h 1160145"/>
              <a:gd name="connsiteX5" fmla="*/ 668655 w 794385"/>
              <a:gd name="connsiteY5" fmla="*/ 80010 h 1160145"/>
              <a:gd name="connsiteX6" fmla="*/ 702945 w 794385"/>
              <a:gd name="connsiteY6" fmla="*/ 248602 h 1160145"/>
              <a:gd name="connsiteX7" fmla="*/ 717233 w 794385"/>
              <a:gd name="connsiteY7" fmla="*/ 414337 h 1160145"/>
              <a:gd name="connsiteX8" fmla="*/ 720090 w 794385"/>
              <a:gd name="connsiteY8" fmla="*/ 582930 h 1160145"/>
              <a:gd name="connsiteX9" fmla="*/ 708660 w 794385"/>
              <a:gd name="connsiteY9" fmla="*/ 945832 h 1160145"/>
              <a:gd name="connsiteX10" fmla="*/ 708660 w 794385"/>
              <a:gd name="connsiteY10" fmla="*/ 945832 h 1160145"/>
              <a:gd name="connsiteX11" fmla="*/ 794385 w 794385"/>
              <a:gd name="connsiteY11" fmla="*/ 948690 h 1160145"/>
              <a:gd name="connsiteX12" fmla="*/ 794385 w 794385"/>
              <a:gd name="connsiteY12" fmla="*/ 948690 h 1160145"/>
              <a:gd name="connsiteX13" fmla="*/ 791528 w 794385"/>
              <a:gd name="connsiteY13" fmla="*/ 1160145 h 1160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94385" h="1160145">
                <a:moveTo>
                  <a:pt x="0" y="105727"/>
                </a:moveTo>
                <a:cubicBezTo>
                  <a:pt x="70247" y="98345"/>
                  <a:pt x="140494" y="90964"/>
                  <a:pt x="222885" y="80010"/>
                </a:cubicBezTo>
                <a:cubicBezTo>
                  <a:pt x="305276" y="69056"/>
                  <a:pt x="426244" y="53340"/>
                  <a:pt x="494348" y="40005"/>
                </a:cubicBezTo>
                <a:cubicBezTo>
                  <a:pt x="562452" y="26670"/>
                  <a:pt x="631508" y="0"/>
                  <a:pt x="631508" y="0"/>
                </a:cubicBezTo>
                <a:lnTo>
                  <a:pt x="631508" y="0"/>
                </a:lnTo>
                <a:cubicBezTo>
                  <a:pt x="637699" y="13335"/>
                  <a:pt x="656749" y="38576"/>
                  <a:pt x="668655" y="80010"/>
                </a:cubicBezTo>
                <a:cubicBezTo>
                  <a:pt x="680561" y="121444"/>
                  <a:pt x="694849" y="192881"/>
                  <a:pt x="702945" y="248602"/>
                </a:cubicBezTo>
                <a:cubicBezTo>
                  <a:pt x="711041" y="304323"/>
                  <a:pt x="714376" y="358616"/>
                  <a:pt x="717233" y="414337"/>
                </a:cubicBezTo>
                <a:cubicBezTo>
                  <a:pt x="720091" y="470058"/>
                  <a:pt x="721519" y="494348"/>
                  <a:pt x="720090" y="582930"/>
                </a:cubicBezTo>
                <a:cubicBezTo>
                  <a:pt x="718661" y="671512"/>
                  <a:pt x="708660" y="945832"/>
                  <a:pt x="708660" y="945832"/>
                </a:cubicBezTo>
                <a:lnTo>
                  <a:pt x="708660" y="945832"/>
                </a:lnTo>
                <a:lnTo>
                  <a:pt x="794385" y="948690"/>
                </a:lnTo>
                <a:lnTo>
                  <a:pt x="794385" y="948690"/>
                </a:lnTo>
                <a:cubicBezTo>
                  <a:pt x="793909" y="983932"/>
                  <a:pt x="792718" y="1072038"/>
                  <a:pt x="791528" y="1160145"/>
                </a:cubicBezTo>
              </a:path>
            </a:pathLst>
          </a:custGeom>
          <a:noFill/>
          <a:ln w="38100">
            <a:solidFill>
              <a:srgbClr val="0000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/>
          <p:cNvCxnSpPr/>
          <p:nvPr/>
        </p:nvCxnSpPr>
        <p:spPr>
          <a:xfrm>
            <a:off x="5588767" y="4984107"/>
            <a:ext cx="735001" cy="4566"/>
          </a:xfrm>
          <a:prstGeom prst="line">
            <a:avLst/>
          </a:prstGeom>
          <a:ln w="38100">
            <a:solidFill>
              <a:srgbClr val="0000CC"/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620FCEB-7CDF-B00C-EA11-D6A11F5327E5}"/>
              </a:ext>
            </a:extLst>
          </p:cNvPr>
          <p:cNvCxnSpPr>
            <a:cxnSpLocks/>
          </p:cNvCxnSpPr>
          <p:nvPr/>
        </p:nvCxnSpPr>
        <p:spPr>
          <a:xfrm flipH="1" flipV="1">
            <a:off x="4244829" y="505536"/>
            <a:ext cx="1851171" cy="2923464"/>
          </a:xfrm>
          <a:prstGeom prst="line">
            <a:avLst/>
          </a:prstGeom>
          <a:ln w="38100">
            <a:solidFill>
              <a:srgbClr val="0000CC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79C652D-5B74-6E9C-DD02-807993AACFBF}"/>
              </a:ext>
            </a:extLst>
          </p:cNvPr>
          <p:cNvSpPr/>
          <p:nvPr/>
        </p:nvSpPr>
        <p:spPr>
          <a:xfrm>
            <a:off x="4626931" y="2977640"/>
            <a:ext cx="10869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OUTGOING</a:t>
            </a: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474AAD2A-524B-3CCC-5F3C-0E8992D75EF7}"/>
              </a:ext>
            </a:extLst>
          </p:cNvPr>
          <p:cNvSpPr/>
          <p:nvPr/>
        </p:nvSpPr>
        <p:spPr>
          <a:xfrm rot="8805410">
            <a:off x="5002463" y="2546542"/>
            <a:ext cx="335902" cy="408964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FA290EC0-2C62-1474-E54C-ABEE5243075B}"/>
              </a:ext>
            </a:extLst>
          </p:cNvPr>
          <p:cNvSpPr/>
          <p:nvPr/>
        </p:nvSpPr>
        <p:spPr>
          <a:xfrm rot="2863686">
            <a:off x="8334189" y="2198553"/>
            <a:ext cx="335902" cy="408964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C80BAE0-3DB3-D40F-DAF8-7116E396D02B}"/>
              </a:ext>
            </a:extLst>
          </p:cNvPr>
          <p:cNvSpPr/>
          <p:nvPr/>
        </p:nvSpPr>
        <p:spPr>
          <a:xfrm>
            <a:off x="8193221" y="2612524"/>
            <a:ext cx="10791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INCOMING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30759F84-9C71-9CC7-3453-0FA5170E9F70}"/>
              </a:ext>
            </a:extLst>
          </p:cNvPr>
          <p:cNvCxnSpPr>
            <a:cxnSpLocks/>
          </p:cNvCxnSpPr>
          <p:nvPr/>
        </p:nvCxnSpPr>
        <p:spPr>
          <a:xfrm flipV="1">
            <a:off x="5649445" y="3975722"/>
            <a:ext cx="1115249" cy="154339"/>
          </a:xfrm>
          <a:prstGeom prst="line">
            <a:avLst/>
          </a:prstGeom>
          <a:ln w="38100">
            <a:solidFill>
              <a:srgbClr val="0000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87BC6E9-10AB-7FF7-C007-784F6C4F4FDE}"/>
              </a:ext>
            </a:extLst>
          </p:cNvPr>
          <p:cNvSpPr/>
          <p:nvPr/>
        </p:nvSpPr>
        <p:spPr>
          <a:xfrm>
            <a:off x="5699094" y="3741190"/>
            <a:ext cx="7938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INSIDE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683C237-6AE0-9F7D-D054-6E94253D11D7}"/>
              </a:ext>
            </a:extLst>
          </p:cNvPr>
          <p:cNvCxnSpPr>
            <a:cxnSpLocks/>
          </p:cNvCxnSpPr>
          <p:nvPr/>
        </p:nvCxnSpPr>
        <p:spPr>
          <a:xfrm flipV="1">
            <a:off x="3798527" y="2882278"/>
            <a:ext cx="288235" cy="1041492"/>
          </a:xfrm>
          <a:prstGeom prst="line">
            <a:avLst/>
          </a:prstGeom>
          <a:ln w="38100">
            <a:solidFill>
              <a:srgbClr val="0000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37D0C4A-08F8-1655-6D6F-B0C12E28DAA1}"/>
              </a:ext>
            </a:extLst>
          </p:cNvPr>
          <p:cNvSpPr/>
          <p:nvPr/>
        </p:nvSpPr>
        <p:spPr>
          <a:xfrm>
            <a:off x="3467425" y="3975722"/>
            <a:ext cx="9322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OUTSIDE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B0D829F-5752-E2AF-7DA6-DA124BF3EA02}"/>
              </a:ext>
            </a:extLst>
          </p:cNvPr>
          <p:cNvSpPr txBox="1"/>
          <p:nvPr/>
        </p:nvSpPr>
        <p:spPr>
          <a:xfrm rot="3396345">
            <a:off x="3145075" y="1425364"/>
            <a:ext cx="2156360" cy="369332"/>
          </a:xfrm>
          <a:prstGeom prst="rect">
            <a:avLst/>
          </a:prstGeom>
          <a:noFill/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total_distance</a:t>
            </a:r>
          </a:p>
        </p:txBody>
      </p:sp>
      <p:sp>
        <p:nvSpPr>
          <p:cNvPr id="48" name="右中かっこ 47">
            <a:extLst>
              <a:ext uri="{FF2B5EF4-FFF2-40B4-BE49-F238E27FC236}">
                <a16:creationId xmlns:a16="http://schemas.microsoft.com/office/drawing/2014/main" id="{26CF3122-70BD-0715-7A1D-3495D372AE12}"/>
              </a:ext>
            </a:extLst>
          </p:cNvPr>
          <p:cNvSpPr/>
          <p:nvPr/>
        </p:nvSpPr>
        <p:spPr>
          <a:xfrm rot="8813202">
            <a:off x="4813196" y="412723"/>
            <a:ext cx="259118" cy="3363495"/>
          </a:xfrm>
          <a:prstGeom prst="rightBrace">
            <a:avLst>
              <a:gd name="adj1" fmla="val 42642"/>
              <a:gd name="adj2" fmla="val 75210"/>
            </a:avLst>
          </a:prstGeom>
          <a:ln w="381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右中かっこ 48">
            <a:extLst>
              <a:ext uri="{FF2B5EF4-FFF2-40B4-BE49-F238E27FC236}">
                <a16:creationId xmlns:a16="http://schemas.microsoft.com/office/drawing/2014/main" id="{B0114601-CD8E-4A42-DDCE-DB63CCA9D437}"/>
              </a:ext>
            </a:extLst>
          </p:cNvPr>
          <p:cNvSpPr/>
          <p:nvPr/>
        </p:nvSpPr>
        <p:spPr>
          <a:xfrm rot="8813202" flipH="1">
            <a:off x="5870379" y="2486404"/>
            <a:ext cx="241539" cy="757929"/>
          </a:xfrm>
          <a:prstGeom prst="rightBrace">
            <a:avLst>
              <a:gd name="adj1" fmla="val 42642"/>
              <a:gd name="adj2" fmla="val 4651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4930172-F48D-6773-D78A-87DDE910F168}"/>
              </a:ext>
            </a:extLst>
          </p:cNvPr>
          <p:cNvSpPr txBox="1"/>
          <p:nvPr/>
        </p:nvSpPr>
        <p:spPr>
          <a:xfrm rot="3396345">
            <a:off x="5455982" y="3166179"/>
            <a:ext cx="2566408" cy="369332"/>
          </a:xfrm>
          <a:prstGeom prst="rect">
            <a:avLst/>
          </a:prstGeom>
          <a:noFill/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inPolygon_distance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5D95BAE-57AB-01B1-BE2F-371B3195FA07}"/>
              </a:ext>
            </a:extLst>
          </p:cNvPr>
          <p:cNvSpPr txBox="1"/>
          <p:nvPr/>
        </p:nvSpPr>
        <p:spPr>
          <a:xfrm>
            <a:off x="3643857" y="118945"/>
            <a:ext cx="1158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arr_time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6860CF9-D72D-DD97-AF63-5BF6AD2E4F15}"/>
              </a:ext>
            </a:extLst>
          </p:cNvPr>
          <p:cNvSpPr txBox="1"/>
          <p:nvPr/>
        </p:nvSpPr>
        <p:spPr>
          <a:xfrm>
            <a:off x="5391067" y="1771881"/>
            <a:ext cx="1632004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m_arr_time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CB637EC-7CC3-EB1E-8702-A66BD6907002}"/>
              </a:ext>
            </a:extLst>
          </p:cNvPr>
          <p:cNvSpPr txBox="1"/>
          <p:nvPr/>
        </p:nvSpPr>
        <p:spPr>
          <a:xfrm>
            <a:off x="5382050" y="3381436"/>
            <a:ext cx="1268161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dep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_time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5FCC6EE8-A633-E8D1-243F-9D3B227BED35}"/>
              </a:ext>
            </a:extLst>
          </p:cNvPr>
          <p:cNvCxnSpPr/>
          <p:nvPr/>
        </p:nvCxnSpPr>
        <p:spPr>
          <a:xfrm flipV="1">
            <a:off x="5588767" y="2061952"/>
            <a:ext cx="94198" cy="530095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743C72BA-46F4-E81B-6E80-DD30AEE26B57}"/>
              </a:ext>
            </a:extLst>
          </p:cNvPr>
          <p:cNvCxnSpPr>
            <a:cxnSpLocks/>
          </p:cNvCxnSpPr>
          <p:nvPr/>
        </p:nvCxnSpPr>
        <p:spPr>
          <a:xfrm flipH="1">
            <a:off x="7336691" y="505536"/>
            <a:ext cx="799912" cy="2665094"/>
          </a:xfrm>
          <a:prstGeom prst="line">
            <a:avLst/>
          </a:prstGeom>
          <a:ln w="38100">
            <a:solidFill>
              <a:srgbClr val="0000CC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85B534EF-BC39-2715-7E21-C708F2974F4A}"/>
              </a:ext>
            </a:extLst>
          </p:cNvPr>
          <p:cNvSpPr txBox="1"/>
          <p:nvPr/>
        </p:nvSpPr>
        <p:spPr>
          <a:xfrm>
            <a:off x="7577636" y="131174"/>
            <a:ext cx="1268161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dep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_time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F0C9311E-485B-1DC1-E20E-99DB6900A0D5}"/>
              </a:ext>
            </a:extLst>
          </p:cNvPr>
          <p:cNvSpPr txBox="1"/>
          <p:nvPr/>
        </p:nvSpPr>
        <p:spPr>
          <a:xfrm>
            <a:off x="7065746" y="3113473"/>
            <a:ext cx="1158795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arr_time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4900CEC7-ADBE-2672-DFB4-C6B2EF1073C7}"/>
              </a:ext>
            </a:extLst>
          </p:cNvPr>
          <p:cNvSpPr txBox="1"/>
          <p:nvPr/>
        </p:nvSpPr>
        <p:spPr>
          <a:xfrm>
            <a:off x="7936878" y="1586353"/>
            <a:ext cx="1632004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m_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dep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_time</a:t>
            </a:r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F0EBC945-FA75-AC75-8651-FC253AAD5979}"/>
              </a:ext>
            </a:extLst>
          </p:cNvPr>
          <p:cNvCxnSpPr>
            <a:cxnSpLocks/>
          </p:cNvCxnSpPr>
          <p:nvPr/>
        </p:nvCxnSpPr>
        <p:spPr>
          <a:xfrm flipV="1">
            <a:off x="7622308" y="1876424"/>
            <a:ext cx="606468" cy="393107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25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37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259</Words>
  <Application>Microsoft Office PowerPoint</Application>
  <PresentationFormat>ワイド画面</PresentationFormat>
  <Paragraphs>144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日立製作所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江端智一</dc:creator>
  <cp:lastModifiedBy>智一 江端</cp:lastModifiedBy>
  <cp:revision>18</cp:revision>
  <cp:lastPrinted>2024-03-23T12:02:49Z</cp:lastPrinted>
  <dcterms:created xsi:type="dcterms:W3CDTF">2024-01-27T15:58:45Z</dcterms:created>
  <dcterms:modified xsi:type="dcterms:W3CDTF">2024-07-06T18:17:41Z</dcterms:modified>
</cp:coreProperties>
</file>